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B9ABE-E2E9-4D59-83AA-36719D89BFC8}" v="150" dt="2024-02-20T18:26:45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1" autoAdjust="0"/>
    <p:restoredTop sz="94673" autoAdjust="0"/>
  </p:normalViewPr>
  <p:slideViewPr>
    <p:cSldViewPr snapToGrid="0">
      <p:cViewPr varScale="1">
        <p:scale>
          <a:sx n="104" d="100"/>
          <a:sy n="104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Knox" userId="a67f5eaf797c531e" providerId="LiveId" clId="{195B9ABE-E2E9-4D59-83AA-36719D89BFC8}"/>
    <pc:docChg chg="undo custSel addSld delSld modSld sldOrd modMainMaster">
      <pc:chgData name="Colin Knox" userId="a67f5eaf797c531e" providerId="LiveId" clId="{195B9ABE-E2E9-4D59-83AA-36719D89BFC8}" dt="2024-02-20T18:27:31.892" v="434" actId="20578"/>
      <pc:docMkLst>
        <pc:docMk/>
      </pc:docMkLst>
      <pc:sldChg chg="del">
        <pc:chgData name="Colin Knox" userId="a67f5eaf797c531e" providerId="LiveId" clId="{195B9ABE-E2E9-4D59-83AA-36719D89BFC8}" dt="2024-02-18T17:50:58.853" v="5" actId="47"/>
        <pc:sldMkLst>
          <pc:docMk/>
          <pc:sldMk cId="2452331472" sldId="257"/>
        </pc:sldMkLst>
      </pc:sldChg>
      <pc:sldChg chg="modSp new mod">
        <pc:chgData name="Colin Knox" userId="a67f5eaf797c531e" providerId="LiveId" clId="{195B9ABE-E2E9-4D59-83AA-36719D89BFC8}" dt="2024-02-18T19:54:03.974" v="338" actId="20577"/>
        <pc:sldMkLst>
          <pc:docMk/>
          <pc:sldMk cId="2645024720" sldId="258"/>
        </pc:sldMkLst>
        <pc:spChg chg="mod">
          <ac:chgData name="Colin Knox" userId="a67f5eaf797c531e" providerId="LiveId" clId="{195B9ABE-E2E9-4D59-83AA-36719D89BFC8}" dt="2024-02-18T19:53:55.589" v="309" actId="20577"/>
          <ac:spMkLst>
            <pc:docMk/>
            <pc:sldMk cId="2645024720" sldId="258"/>
            <ac:spMk id="2" creationId="{80DA2B08-BB81-94DE-AEC8-EFF788FAB555}"/>
          </ac:spMkLst>
        </pc:spChg>
        <pc:spChg chg="mod">
          <ac:chgData name="Colin Knox" userId="a67f5eaf797c531e" providerId="LiveId" clId="{195B9ABE-E2E9-4D59-83AA-36719D89BFC8}" dt="2024-02-18T19:54:03.974" v="338" actId="20577"/>
          <ac:spMkLst>
            <pc:docMk/>
            <pc:sldMk cId="2645024720" sldId="258"/>
            <ac:spMk id="3" creationId="{A0A2A541-09AA-FE82-E660-0F88F06CE66D}"/>
          </ac:spMkLst>
        </pc:spChg>
      </pc:sldChg>
      <pc:sldChg chg="modSp new del mod">
        <pc:chgData name="Colin Knox" userId="a67f5eaf797c531e" providerId="LiveId" clId="{195B9ABE-E2E9-4D59-83AA-36719D89BFC8}" dt="2024-02-18T20:05:54.311" v="350" actId="47"/>
        <pc:sldMkLst>
          <pc:docMk/>
          <pc:sldMk cId="1951508441" sldId="259"/>
        </pc:sldMkLst>
        <pc:spChg chg="mod">
          <ac:chgData name="Colin Knox" userId="a67f5eaf797c531e" providerId="LiveId" clId="{195B9ABE-E2E9-4D59-83AA-36719D89BFC8}" dt="2024-02-18T17:53:43.325" v="57" actId="20577"/>
          <ac:spMkLst>
            <pc:docMk/>
            <pc:sldMk cId="1951508441" sldId="259"/>
            <ac:spMk id="2" creationId="{4FD9A0B5-D1D8-9FD7-761D-4DCFB5AA376B}"/>
          </ac:spMkLst>
        </pc:spChg>
        <pc:spChg chg="mod">
          <ac:chgData name="Colin Knox" userId="a67f5eaf797c531e" providerId="LiveId" clId="{195B9ABE-E2E9-4D59-83AA-36719D89BFC8}" dt="2024-02-18T17:54:31.092" v="93" actId="12"/>
          <ac:spMkLst>
            <pc:docMk/>
            <pc:sldMk cId="1951508441" sldId="259"/>
            <ac:spMk id="3" creationId="{302468F5-88AD-8CA7-3C5E-FFCFA83D1E33}"/>
          </ac:spMkLst>
        </pc:spChg>
      </pc:sldChg>
      <pc:sldChg chg="modSp new del mod">
        <pc:chgData name="Colin Knox" userId="a67f5eaf797c531e" providerId="LiveId" clId="{195B9ABE-E2E9-4D59-83AA-36719D89BFC8}" dt="2024-02-18T20:05:39.568" v="349" actId="47"/>
        <pc:sldMkLst>
          <pc:docMk/>
          <pc:sldMk cId="3898453695" sldId="260"/>
        </pc:sldMkLst>
        <pc:spChg chg="mod">
          <ac:chgData name="Colin Knox" userId="a67f5eaf797c531e" providerId="LiveId" clId="{195B9ABE-E2E9-4D59-83AA-36719D89BFC8}" dt="2024-02-18T17:57:06.615" v="170" actId="113"/>
          <ac:spMkLst>
            <pc:docMk/>
            <pc:sldMk cId="3898453695" sldId="260"/>
            <ac:spMk id="2" creationId="{F4ACF747-E917-6885-3697-E6FABCF04503}"/>
          </ac:spMkLst>
        </pc:spChg>
        <pc:spChg chg="mod">
          <ac:chgData name="Colin Knox" userId="a67f5eaf797c531e" providerId="LiveId" clId="{195B9ABE-E2E9-4D59-83AA-36719D89BFC8}" dt="2024-02-18T17:57:06.615" v="170" actId="113"/>
          <ac:spMkLst>
            <pc:docMk/>
            <pc:sldMk cId="3898453695" sldId="260"/>
            <ac:spMk id="3" creationId="{093E0DC5-D121-FD6B-968D-4BA78E3CBA88}"/>
          </ac:spMkLst>
        </pc:spChg>
      </pc:sldChg>
      <pc:sldChg chg="modSp new del mod">
        <pc:chgData name="Colin Knox" userId="a67f5eaf797c531e" providerId="LiveId" clId="{195B9ABE-E2E9-4D59-83AA-36719D89BFC8}" dt="2024-02-18T20:05:39.568" v="349" actId="47"/>
        <pc:sldMkLst>
          <pc:docMk/>
          <pc:sldMk cId="2785067935" sldId="261"/>
        </pc:sldMkLst>
        <pc:spChg chg="mod">
          <ac:chgData name="Colin Knox" userId="a67f5eaf797c531e" providerId="LiveId" clId="{195B9ABE-E2E9-4D59-83AA-36719D89BFC8}" dt="2024-02-18T17:57:34.773" v="173"/>
          <ac:spMkLst>
            <pc:docMk/>
            <pc:sldMk cId="2785067935" sldId="261"/>
            <ac:spMk id="2" creationId="{11047DBF-755B-CAC8-3E19-1E720F4E18C2}"/>
          </ac:spMkLst>
        </pc:spChg>
        <pc:spChg chg="mod">
          <ac:chgData name="Colin Knox" userId="a67f5eaf797c531e" providerId="LiveId" clId="{195B9ABE-E2E9-4D59-83AA-36719D89BFC8}" dt="2024-02-18T17:57:27.321" v="172"/>
          <ac:spMkLst>
            <pc:docMk/>
            <pc:sldMk cId="2785067935" sldId="261"/>
            <ac:spMk id="3" creationId="{7AA2DCB5-BEDD-7ACA-D1E4-818C17C51239}"/>
          </ac:spMkLst>
        </pc:spChg>
      </pc:sldChg>
      <pc:sldChg chg="modSp new del mod">
        <pc:chgData name="Colin Knox" userId="a67f5eaf797c531e" providerId="LiveId" clId="{195B9ABE-E2E9-4D59-83AA-36719D89BFC8}" dt="2024-02-18T20:05:39.568" v="349" actId="47"/>
        <pc:sldMkLst>
          <pc:docMk/>
          <pc:sldMk cId="53602112" sldId="262"/>
        </pc:sldMkLst>
        <pc:spChg chg="mod">
          <ac:chgData name="Colin Knox" userId="a67f5eaf797c531e" providerId="LiveId" clId="{195B9ABE-E2E9-4D59-83AA-36719D89BFC8}" dt="2024-02-18T18:02:36.596" v="251" actId="1035"/>
          <ac:spMkLst>
            <pc:docMk/>
            <pc:sldMk cId="53602112" sldId="262"/>
            <ac:spMk id="2" creationId="{7BAFC8CE-4736-819C-5601-D5BD3F7D8973}"/>
          </ac:spMkLst>
        </pc:spChg>
        <pc:spChg chg="mod">
          <ac:chgData name="Colin Knox" userId="a67f5eaf797c531e" providerId="LiveId" clId="{195B9ABE-E2E9-4D59-83AA-36719D89BFC8}" dt="2024-02-18T18:02:36.596" v="251" actId="1035"/>
          <ac:spMkLst>
            <pc:docMk/>
            <pc:sldMk cId="53602112" sldId="262"/>
            <ac:spMk id="3" creationId="{F3A7C690-ADA6-9CEF-F1A7-099C33F10414}"/>
          </ac:spMkLst>
        </pc:spChg>
      </pc:sldChg>
      <pc:sldChg chg="addSp delSp modSp new del mod ord">
        <pc:chgData name="Colin Knox" userId="a67f5eaf797c531e" providerId="LiveId" clId="{195B9ABE-E2E9-4D59-83AA-36719D89BFC8}" dt="2024-02-18T20:05:39.568" v="349" actId="47"/>
        <pc:sldMkLst>
          <pc:docMk/>
          <pc:sldMk cId="24488641" sldId="263"/>
        </pc:sldMkLst>
        <pc:spChg chg="mod">
          <ac:chgData name="Colin Knox" userId="a67f5eaf797c531e" providerId="LiveId" clId="{195B9ABE-E2E9-4D59-83AA-36719D89BFC8}" dt="2024-02-18T18:02:09.555" v="231" actId="1035"/>
          <ac:spMkLst>
            <pc:docMk/>
            <pc:sldMk cId="24488641" sldId="263"/>
            <ac:spMk id="2" creationId="{0E0C5E4D-4BEF-76B6-C4BF-ACAC8173F894}"/>
          </ac:spMkLst>
        </pc:spChg>
        <pc:spChg chg="del">
          <ac:chgData name="Colin Knox" userId="a67f5eaf797c531e" providerId="LiveId" clId="{195B9ABE-E2E9-4D59-83AA-36719D89BFC8}" dt="2024-02-18T18:01:42.095" v="210" actId="478"/>
          <ac:spMkLst>
            <pc:docMk/>
            <pc:sldMk cId="24488641" sldId="263"/>
            <ac:spMk id="3" creationId="{5A6FF549-A103-EA87-4EDB-A2A1C6FC57D2}"/>
          </ac:spMkLst>
        </pc:spChg>
        <pc:spChg chg="add del mod">
          <ac:chgData name="Colin Knox" userId="a67f5eaf797c531e" providerId="LiveId" clId="{195B9ABE-E2E9-4D59-83AA-36719D89BFC8}" dt="2024-02-18T18:01:44.847" v="211" actId="478"/>
          <ac:spMkLst>
            <pc:docMk/>
            <pc:sldMk cId="24488641" sldId="263"/>
            <ac:spMk id="4" creationId="{1C1FA8ED-812C-FCA7-162A-FE0258DA4A5A}"/>
          </ac:spMkLst>
        </pc:spChg>
        <pc:spChg chg="add mod">
          <ac:chgData name="Colin Knox" userId="a67f5eaf797c531e" providerId="LiveId" clId="{195B9ABE-E2E9-4D59-83AA-36719D89BFC8}" dt="2024-02-18T18:02:09.555" v="231" actId="1035"/>
          <ac:spMkLst>
            <pc:docMk/>
            <pc:sldMk cId="24488641" sldId="263"/>
            <ac:spMk id="5" creationId="{BCE77BA7-A02B-BABC-B12E-FF72D1E6ADD4}"/>
          </ac:spMkLst>
        </pc:spChg>
      </pc:sldChg>
      <pc:sldMasterChg chg="modSldLayout sldLayoutOrd">
        <pc:chgData name="Colin Knox" userId="a67f5eaf797c531e" providerId="LiveId" clId="{195B9ABE-E2E9-4D59-83AA-36719D89BFC8}" dt="2024-02-20T18:27:31.892" v="434" actId="20578"/>
        <pc:sldMasterMkLst>
          <pc:docMk/>
          <pc:sldMasterMk cId="2338621947" sldId="2147483648"/>
        </pc:sldMasterMkLst>
        <pc:sldLayoutChg chg="modSp mod setBg">
          <pc:chgData name="Colin Knox" userId="a67f5eaf797c531e" providerId="LiveId" clId="{195B9ABE-E2E9-4D59-83AA-36719D89BFC8}" dt="2024-02-18T22:07:10.908" v="416"/>
          <pc:sldLayoutMkLst>
            <pc:docMk/>
            <pc:sldMasterMk cId="2338621947" sldId="2147483648"/>
            <pc:sldLayoutMk cId="3001528698" sldId="2147483649"/>
          </pc:sldLayoutMkLst>
          <pc:spChg chg="mod">
            <ac:chgData name="Colin Knox" userId="a67f5eaf797c531e" providerId="LiveId" clId="{195B9ABE-E2E9-4D59-83AA-36719D89BFC8}" dt="2024-02-18T17:49:59.917" v="1" actId="207"/>
            <ac:spMkLst>
              <pc:docMk/>
              <pc:sldMasterMk cId="2338621947" sldId="2147483648"/>
              <pc:sldLayoutMk cId="3001528698" sldId="2147483649"/>
              <ac:spMk id="2" creationId="{E79DC7B2-556D-46CD-83ED-99A884FB97AA}"/>
            </ac:spMkLst>
          </pc:spChg>
        </pc:sldLayoutChg>
        <pc:sldLayoutChg chg="addSp delSp modSp mod ord setBg">
          <pc:chgData name="Colin Knox" userId="a67f5eaf797c531e" providerId="LiveId" clId="{195B9ABE-E2E9-4D59-83AA-36719D89BFC8}" dt="2024-02-18T22:01:12.255" v="390"/>
          <pc:sldLayoutMkLst>
            <pc:docMk/>
            <pc:sldMasterMk cId="2338621947" sldId="2147483648"/>
            <pc:sldLayoutMk cId="684879703" sldId="2147483650"/>
          </pc:sldLayoutMkLst>
          <pc:spChg chg="mod">
            <ac:chgData name="Colin Knox" userId="a67f5eaf797c531e" providerId="LiveId" clId="{195B9ABE-E2E9-4D59-83AA-36719D89BFC8}" dt="2024-02-18T17:58:00.527" v="174" actId="113"/>
            <ac:spMkLst>
              <pc:docMk/>
              <pc:sldMasterMk cId="2338621947" sldId="2147483648"/>
              <pc:sldLayoutMk cId="684879703" sldId="2147483650"/>
              <ac:spMk id="2" creationId="{23661C35-F502-4AFC-BCE0-17E75CA47048}"/>
            </ac:spMkLst>
          </pc:spChg>
          <pc:spChg chg="mod">
            <ac:chgData name="Colin Knox" userId="a67f5eaf797c531e" providerId="LiveId" clId="{195B9ABE-E2E9-4D59-83AA-36719D89BFC8}" dt="2024-02-18T17:53:06.674" v="13" actId="12"/>
            <ac:spMkLst>
              <pc:docMk/>
              <pc:sldMasterMk cId="2338621947" sldId="2147483648"/>
              <pc:sldLayoutMk cId="684879703" sldId="2147483650"/>
              <ac:spMk id="3" creationId="{8A630835-02B5-4CC1-BD49-B80EFA9C4751}"/>
            </ac:spMkLst>
          </pc:spChg>
          <pc:picChg chg="add mod">
            <ac:chgData name="Colin Knox" userId="a67f5eaf797c531e" providerId="LiveId" clId="{195B9ABE-E2E9-4D59-83AA-36719D89BFC8}" dt="2024-02-18T17:52:57.960" v="12"/>
            <ac:picMkLst>
              <pc:docMk/>
              <pc:sldMasterMk cId="2338621947" sldId="2147483648"/>
              <pc:sldLayoutMk cId="684879703" sldId="2147483650"/>
              <ac:picMk id="4" creationId="{B837FB90-7417-9820-83C2-AE6BAB870C20}"/>
            </ac:picMkLst>
          </pc:picChg>
          <pc:picChg chg="del">
            <ac:chgData name="Colin Knox" userId="a67f5eaf797c531e" providerId="LiveId" clId="{195B9ABE-E2E9-4D59-83AA-36719D89BFC8}" dt="2024-02-18T17:52:56.568" v="11" actId="478"/>
            <ac:picMkLst>
              <pc:docMk/>
              <pc:sldMasterMk cId="2338621947" sldId="2147483648"/>
              <pc:sldLayoutMk cId="684879703" sldId="2147483650"/>
              <ac:picMk id="5" creationId="{9C048868-0E40-4F0F-91F0-71D2170BFEA1}"/>
            </ac:picMkLst>
          </pc:picChg>
        </pc:sldLayoutChg>
        <pc:sldLayoutChg chg="ord setBg">
          <pc:chgData name="Colin Knox" userId="a67f5eaf797c531e" providerId="LiveId" clId="{195B9ABE-E2E9-4D59-83AA-36719D89BFC8}" dt="2024-02-20T18:27:31.892" v="434" actId="20578"/>
          <pc:sldLayoutMkLst>
            <pc:docMk/>
            <pc:sldMasterMk cId="2338621947" sldId="2147483648"/>
            <pc:sldLayoutMk cId="536682252" sldId="2147483655"/>
          </pc:sldLayoutMkLst>
        </pc:sldLayoutChg>
        <pc:sldLayoutChg chg="setBg">
          <pc:chgData name="Colin Knox" userId="a67f5eaf797c531e" providerId="LiveId" clId="{195B9ABE-E2E9-4D59-83AA-36719D89BFC8}" dt="2024-02-18T22:03:08.575" v="404"/>
          <pc:sldLayoutMkLst>
            <pc:docMk/>
            <pc:sldMasterMk cId="2338621947" sldId="2147483648"/>
            <pc:sldLayoutMk cId="101756843" sldId="2147483657"/>
          </pc:sldLayoutMkLst>
        </pc:sldLayoutChg>
        <pc:sldLayoutChg chg="modSp mod ord setBg">
          <pc:chgData name="Colin Knox" userId="a67f5eaf797c531e" providerId="LiveId" clId="{195B9ABE-E2E9-4D59-83AA-36719D89BFC8}" dt="2024-02-18T22:00:53.695" v="386"/>
          <pc:sldLayoutMkLst>
            <pc:docMk/>
            <pc:sldMasterMk cId="2338621947" sldId="2147483648"/>
            <pc:sldLayoutMk cId="3623757118" sldId="2147483660"/>
          </pc:sldLayoutMkLst>
          <pc:spChg chg="mod">
            <ac:chgData name="Colin Knox" userId="a67f5eaf797c531e" providerId="LiveId" clId="{195B9ABE-E2E9-4D59-83AA-36719D89BFC8}" dt="2024-02-18T17:58:11.947" v="175" actId="113"/>
            <ac:spMkLst>
              <pc:docMk/>
              <pc:sldMasterMk cId="2338621947" sldId="2147483648"/>
              <pc:sldLayoutMk cId="3623757118" sldId="2147483660"/>
              <ac:spMk id="2" creationId="{23661C35-F502-4AFC-BCE0-17E75CA47048}"/>
            </ac:spMkLst>
          </pc:spChg>
          <pc:spChg chg="mod">
            <ac:chgData name="Colin Knox" userId="a67f5eaf797c531e" providerId="LiveId" clId="{195B9ABE-E2E9-4D59-83AA-36719D89BFC8}" dt="2024-02-18T19:55:15.995" v="339" actId="12"/>
            <ac:spMkLst>
              <pc:docMk/>
              <pc:sldMasterMk cId="2338621947" sldId="2147483648"/>
              <pc:sldLayoutMk cId="3623757118" sldId="2147483660"/>
              <ac:spMk id="3" creationId="{8A630835-02B5-4CC1-BD49-B80EFA9C4751}"/>
            </ac:spMkLst>
          </pc:spChg>
          <pc:picChg chg="mod">
            <ac:chgData name="Colin Knox" userId="a67f5eaf797c531e" providerId="LiveId" clId="{195B9ABE-E2E9-4D59-83AA-36719D89BFC8}" dt="2024-02-18T17:52:50.877" v="10" actId="14100"/>
            <ac:picMkLst>
              <pc:docMk/>
              <pc:sldMasterMk cId="2338621947" sldId="2147483648"/>
              <pc:sldLayoutMk cId="3623757118" sldId="2147483660"/>
              <ac:picMk id="6" creationId="{26BFC05D-3F02-41AB-B619-6C882485334C}"/>
            </ac:picMkLst>
          </pc:picChg>
        </pc:sldLayoutChg>
        <pc:sldLayoutChg chg="modSp ord setBg">
          <pc:chgData name="Colin Knox" userId="a67f5eaf797c531e" providerId="LiveId" clId="{195B9ABE-E2E9-4D59-83AA-36719D89BFC8}" dt="2024-02-18T22:02:34.900" v="398"/>
          <pc:sldLayoutMkLst>
            <pc:docMk/>
            <pc:sldMasterMk cId="2338621947" sldId="2147483648"/>
            <pc:sldLayoutMk cId="3210465160" sldId="2147483661"/>
          </pc:sldLayoutMkLst>
          <pc:spChg chg="mod">
            <ac:chgData name="Colin Knox" userId="a67f5eaf797c531e" providerId="LiveId" clId="{195B9ABE-E2E9-4D59-83AA-36719D89BFC8}" dt="2024-02-18T19:55:43.363" v="344" actId="113"/>
            <ac:spMkLst>
              <pc:docMk/>
              <pc:sldMasterMk cId="2338621947" sldId="2147483648"/>
              <pc:sldLayoutMk cId="3210465160" sldId="2147483661"/>
              <ac:spMk id="2" creationId="{23661C35-F502-4AFC-BCE0-17E75CA47048}"/>
            </ac:spMkLst>
          </pc:spChg>
          <pc:spChg chg="mod">
            <ac:chgData name="Colin Knox" userId="a67f5eaf797c531e" providerId="LiveId" clId="{195B9ABE-E2E9-4D59-83AA-36719D89BFC8}" dt="2024-02-18T17:53:16.596" v="15" actId="12"/>
            <ac:spMkLst>
              <pc:docMk/>
              <pc:sldMasterMk cId="2338621947" sldId="2147483648"/>
              <pc:sldLayoutMk cId="3210465160" sldId="2147483661"/>
              <ac:spMk id="3" creationId="{8A630835-02B5-4CC1-BD49-B80EFA9C4751}"/>
            </ac:spMkLst>
          </pc:spChg>
        </pc:sldLayoutChg>
        <pc:sldLayoutChg chg="modSp mod setBg">
          <pc:chgData name="Colin Knox" userId="a67f5eaf797c531e" providerId="LiveId" clId="{195B9ABE-E2E9-4D59-83AA-36719D89BFC8}" dt="2024-02-18T22:05:03.914" v="413" actId="113"/>
          <pc:sldLayoutMkLst>
            <pc:docMk/>
            <pc:sldMasterMk cId="2338621947" sldId="2147483648"/>
            <pc:sldLayoutMk cId="982819508" sldId="2147483662"/>
          </pc:sldLayoutMkLst>
          <pc:spChg chg="mod">
            <ac:chgData name="Colin Knox" userId="a67f5eaf797c531e" providerId="LiveId" clId="{195B9ABE-E2E9-4D59-83AA-36719D89BFC8}" dt="2024-02-18T22:05:03.914" v="413" actId="113"/>
            <ac:spMkLst>
              <pc:docMk/>
              <pc:sldMasterMk cId="2338621947" sldId="2147483648"/>
              <pc:sldLayoutMk cId="982819508" sldId="2147483662"/>
              <ac:spMk id="2" creationId="{23661C35-F502-4AFC-BCE0-17E75CA47048}"/>
            </ac:spMkLst>
          </pc:spChg>
          <pc:spChg chg="mod">
            <ac:chgData name="Colin Knox" userId="a67f5eaf797c531e" providerId="LiveId" clId="{195B9ABE-E2E9-4D59-83AA-36719D89BFC8}" dt="2024-02-18T22:05:01.688" v="412" actId="12"/>
            <ac:spMkLst>
              <pc:docMk/>
              <pc:sldMasterMk cId="2338621947" sldId="2147483648"/>
              <pc:sldLayoutMk cId="982819508" sldId="2147483662"/>
              <ac:spMk id="3" creationId="{8A630835-02B5-4CC1-BD49-B80EFA9C4751}"/>
            </ac:spMkLst>
          </pc:spChg>
          <pc:picChg chg="mod">
            <ac:chgData name="Colin Knox" userId="a67f5eaf797c531e" providerId="LiveId" clId="{195B9ABE-E2E9-4D59-83AA-36719D89BFC8}" dt="2024-02-18T22:03:54.867" v="411" actId="1076"/>
            <ac:picMkLst>
              <pc:docMk/>
              <pc:sldMasterMk cId="2338621947" sldId="2147483648"/>
              <pc:sldLayoutMk cId="982819508" sldId="2147483662"/>
              <ac:picMk id="8" creationId="{B5DE80A9-2E85-427F-A951-2383C697C9CD}"/>
            </ac:picMkLst>
          </pc:picChg>
        </pc:sldLayoutChg>
        <pc:sldLayoutChg chg="ord setBg">
          <pc:chgData name="Colin Knox" userId="a67f5eaf797c531e" providerId="LiveId" clId="{195B9ABE-E2E9-4D59-83AA-36719D89BFC8}" dt="2024-02-20T18:27:30.310" v="433" actId="20578"/>
          <pc:sldLayoutMkLst>
            <pc:docMk/>
            <pc:sldMasterMk cId="2338621947" sldId="2147483648"/>
            <pc:sldLayoutMk cId="1371847878" sldId="2147483664"/>
          </pc:sldLayoutMkLst>
        </pc:sldLayoutChg>
        <pc:sldLayoutChg chg="setBg">
          <pc:chgData name="Colin Knox" userId="a67f5eaf797c531e" providerId="LiveId" clId="{195B9ABE-E2E9-4D59-83AA-36719D89BFC8}" dt="2024-02-18T21:59:16.510" v="366"/>
          <pc:sldLayoutMkLst>
            <pc:docMk/>
            <pc:sldMasterMk cId="2338621947" sldId="2147483648"/>
            <pc:sldLayoutMk cId="2013913855" sldId="2147483665"/>
          </pc:sldLayoutMkLst>
        </pc:sldLayoutChg>
        <pc:sldLayoutChg chg="setBg">
          <pc:chgData name="Colin Knox" userId="a67f5eaf797c531e" providerId="LiveId" clId="{195B9ABE-E2E9-4D59-83AA-36719D89BFC8}" dt="2024-02-18T21:59:32.184" v="370"/>
          <pc:sldLayoutMkLst>
            <pc:docMk/>
            <pc:sldMasterMk cId="2338621947" sldId="2147483648"/>
            <pc:sldLayoutMk cId="2342066632" sldId="2147483666"/>
          </pc:sldLayoutMkLst>
        </pc:sldLayoutChg>
        <pc:sldLayoutChg chg="setBg">
          <pc:chgData name="Colin Knox" userId="a67f5eaf797c531e" providerId="LiveId" clId="{195B9ABE-E2E9-4D59-83AA-36719D89BFC8}" dt="2024-02-18T21:58:49.815" v="360"/>
          <pc:sldLayoutMkLst>
            <pc:docMk/>
            <pc:sldMasterMk cId="2338621947" sldId="2147483648"/>
            <pc:sldLayoutMk cId="2081980592" sldId="2147483667"/>
          </pc:sldLayoutMkLst>
        </pc:sldLayoutChg>
        <pc:sldLayoutChg chg="setBg">
          <pc:chgData name="Colin Knox" userId="a67f5eaf797c531e" providerId="LiveId" clId="{195B9ABE-E2E9-4D59-83AA-36719D89BFC8}" dt="2024-02-18T21:59:08.257" v="364"/>
          <pc:sldLayoutMkLst>
            <pc:docMk/>
            <pc:sldMasterMk cId="2338621947" sldId="2147483648"/>
            <pc:sldLayoutMk cId="296718160" sldId="2147483668"/>
          </pc:sldLayoutMkLst>
        </pc:sldLayoutChg>
        <pc:sldLayoutChg chg="addSp delSp modSp mod setBg">
          <pc:chgData name="Colin Knox" userId="a67f5eaf797c531e" providerId="LiveId" clId="{195B9ABE-E2E9-4D59-83AA-36719D89BFC8}" dt="2024-02-18T21:59:23.619" v="368"/>
          <pc:sldLayoutMkLst>
            <pc:docMk/>
            <pc:sldMasterMk cId="2338621947" sldId="2147483648"/>
            <pc:sldLayoutMk cId="718711360" sldId="2147483669"/>
          </pc:sldLayoutMkLst>
          <pc:spChg chg="add del mod">
            <ac:chgData name="Colin Knox" userId="a67f5eaf797c531e" providerId="LiveId" clId="{195B9ABE-E2E9-4D59-83AA-36719D89BFC8}" dt="2024-02-18T18:01:23.167" v="209" actId="478"/>
            <ac:spMkLst>
              <pc:docMk/>
              <pc:sldMasterMk cId="2338621947" sldId="2147483648"/>
              <pc:sldLayoutMk cId="718711360" sldId="2147483669"/>
              <ac:spMk id="2" creationId="{E79DC7B2-556D-46CD-83ED-99A884FB97AA}"/>
            </ac:spMkLst>
          </pc:spChg>
          <pc:spChg chg="add del mod">
            <ac:chgData name="Colin Knox" userId="a67f5eaf797c531e" providerId="LiveId" clId="{195B9ABE-E2E9-4D59-83AA-36719D89BFC8}" dt="2024-02-18T18:01:22.518" v="208" actId="478"/>
            <ac:spMkLst>
              <pc:docMk/>
              <pc:sldMasterMk cId="2338621947" sldId="2147483648"/>
              <pc:sldLayoutMk cId="718711360" sldId="2147483669"/>
              <ac:spMk id="3" creationId="{505F1AF1-96C1-4AD2-BC34-4BA79B45D78E}"/>
            </ac:spMkLst>
          </pc:spChg>
          <pc:spChg chg="add mod">
            <ac:chgData name="Colin Knox" userId="a67f5eaf797c531e" providerId="LiveId" clId="{195B9ABE-E2E9-4D59-83AA-36719D89BFC8}" dt="2024-02-18T18:01:20.391" v="207"/>
            <ac:spMkLst>
              <pc:docMk/>
              <pc:sldMasterMk cId="2338621947" sldId="2147483648"/>
              <pc:sldLayoutMk cId="718711360" sldId="2147483669"/>
              <ac:spMk id="5" creationId="{A835250E-2231-B334-152D-C97FE7A1AC28}"/>
            </ac:spMkLst>
          </pc:spChg>
          <pc:spChg chg="add mod">
            <ac:chgData name="Colin Knox" userId="a67f5eaf797c531e" providerId="LiveId" clId="{195B9ABE-E2E9-4D59-83AA-36719D89BFC8}" dt="2024-02-18T18:01:20.391" v="207"/>
            <ac:spMkLst>
              <pc:docMk/>
              <pc:sldMasterMk cId="2338621947" sldId="2147483648"/>
              <pc:sldLayoutMk cId="718711360" sldId="2147483669"/>
              <ac:spMk id="6" creationId="{A518CDBC-0385-5C1D-4366-D05BB7AF016C}"/>
            </ac:spMkLst>
          </pc:spChg>
          <pc:picChg chg="mod">
            <ac:chgData name="Colin Knox" userId="a67f5eaf797c531e" providerId="LiveId" clId="{195B9ABE-E2E9-4D59-83AA-36719D89BFC8}" dt="2024-02-18T18:00:47.887" v="200" actId="1076"/>
            <ac:picMkLst>
              <pc:docMk/>
              <pc:sldMasterMk cId="2338621947" sldId="2147483648"/>
              <pc:sldLayoutMk cId="718711360" sldId="2147483669"/>
              <ac:picMk id="4" creationId="{E2327140-71E4-44BA-9EE2-C80B8AD127D8}"/>
            </ac:picMkLst>
          </pc:picChg>
        </pc:sldLayoutChg>
        <pc:sldLayoutChg chg="setBg">
          <pc:chgData name="Colin Knox" userId="a67f5eaf797c531e" providerId="LiveId" clId="{195B9ABE-E2E9-4D59-83AA-36719D89BFC8}" dt="2024-02-18T22:03:15.789" v="406"/>
          <pc:sldLayoutMkLst>
            <pc:docMk/>
            <pc:sldMasterMk cId="2338621947" sldId="2147483648"/>
            <pc:sldLayoutMk cId="2564710047" sldId="2147483670"/>
          </pc:sldLayoutMkLst>
        </pc:sldLayoutChg>
        <pc:sldLayoutChg chg="setBg">
          <pc:chgData name="Colin Knox" userId="a67f5eaf797c531e" providerId="LiveId" clId="{195B9ABE-E2E9-4D59-83AA-36719D89BFC8}" dt="2024-02-20T18:25:48.074" v="430"/>
          <pc:sldLayoutMkLst>
            <pc:docMk/>
            <pc:sldMasterMk cId="2338621947" sldId="2147483648"/>
            <pc:sldLayoutMk cId="3455956448" sldId="2147483671"/>
          </pc:sldLayoutMkLst>
        </pc:sldLayoutChg>
        <pc:sldLayoutChg chg="setBg">
          <pc:chgData name="Colin Knox" userId="a67f5eaf797c531e" providerId="LiveId" clId="{195B9ABE-E2E9-4D59-83AA-36719D89BFC8}" dt="2024-02-18T21:58:42.332" v="358"/>
          <pc:sldLayoutMkLst>
            <pc:docMk/>
            <pc:sldMasterMk cId="2338621947" sldId="2147483648"/>
            <pc:sldLayoutMk cId="1339479433" sldId="2147483672"/>
          </pc:sldLayoutMkLst>
        </pc:sldLayoutChg>
        <pc:sldLayoutChg chg="setBg">
          <pc:chgData name="Colin Knox" userId="a67f5eaf797c531e" providerId="LiveId" clId="{195B9ABE-E2E9-4D59-83AA-36719D89BFC8}" dt="2024-02-18T21:58:58.464" v="362"/>
          <pc:sldLayoutMkLst>
            <pc:docMk/>
            <pc:sldMasterMk cId="2338621947" sldId="2147483648"/>
            <pc:sldLayoutMk cId="81999505" sldId="2147483673"/>
          </pc:sldLayoutMkLst>
        </pc:sldLayoutChg>
        <pc:sldLayoutChg chg="modSp mod setBg">
          <pc:chgData name="Colin Knox" userId="a67f5eaf797c531e" providerId="LiveId" clId="{195B9ABE-E2E9-4D59-83AA-36719D89BFC8}" dt="2024-02-20T18:24:51.848" v="426" actId="1035"/>
          <pc:sldLayoutMkLst>
            <pc:docMk/>
            <pc:sldMasterMk cId="2338621947" sldId="2147483648"/>
            <pc:sldLayoutMk cId="4001118681" sldId="2147483674"/>
          </pc:sldLayoutMkLst>
          <pc:spChg chg="mod">
            <ac:chgData name="Colin Knox" userId="a67f5eaf797c531e" providerId="LiveId" clId="{195B9ABE-E2E9-4D59-83AA-36719D89BFC8}" dt="2024-02-20T18:24:51.848" v="426" actId="1035"/>
            <ac:spMkLst>
              <pc:docMk/>
              <pc:sldMasterMk cId="2338621947" sldId="2147483648"/>
              <pc:sldLayoutMk cId="4001118681" sldId="2147483674"/>
              <ac:spMk id="2" creationId="{E79DC7B2-556D-46CD-83ED-99A884FB97AA}"/>
            </ac:spMkLst>
          </pc:spChg>
          <pc:spChg chg="mod">
            <ac:chgData name="Colin Knox" userId="a67f5eaf797c531e" providerId="LiveId" clId="{195B9ABE-E2E9-4D59-83AA-36719D89BFC8}" dt="2024-02-20T18:24:51.848" v="426" actId="1035"/>
            <ac:spMkLst>
              <pc:docMk/>
              <pc:sldMasterMk cId="2338621947" sldId="2147483648"/>
              <pc:sldLayoutMk cId="4001118681" sldId="2147483674"/>
              <ac:spMk id="3" creationId="{505F1AF1-96C1-4AD2-BC34-4BA79B45D78E}"/>
            </ac:spMkLst>
          </pc:spChg>
          <pc:picChg chg="mod">
            <ac:chgData name="Colin Knox" userId="a67f5eaf797c531e" providerId="LiveId" clId="{195B9ABE-E2E9-4D59-83AA-36719D89BFC8}" dt="2024-02-20T18:24:51.848" v="426" actId="1035"/>
            <ac:picMkLst>
              <pc:docMk/>
              <pc:sldMasterMk cId="2338621947" sldId="2147483648"/>
              <pc:sldLayoutMk cId="4001118681" sldId="2147483674"/>
              <ac:picMk id="4" creationId="{E42D3CDB-5787-4DBF-B886-B04A2EE1F28C}"/>
            </ac:picMkLst>
          </pc:picChg>
        </pc:sldLayoutChg>
        <pc:sldLayoutChg chg="setBg">
          <pc:chgData name="Colin Knox" userId="a67f5eaf797c531e" providerId="LiveId" clId="{195B9ABE-E2E9-4D59-83AA-36719D89BFC8}" dt="2024-02-18T21:59:46.481" v="374"/>
          <pc:sldLayoutMkLst>
            <pc:docMk/>
            <pc:sldMasterMk cId="2338621947" sldId="2147483648"/>
            <pc:sldLayoutMk cId="2440498053" sldId="2147483675"/>
          </pc:sldLayoutMkLst>
        </pc:sldLayoutChg>
        <pc:sldLayoutChg chg="modSp setBg">
          <pc:chgData name="Colin Knox" userId="a67f5eaf797c531e" providerId="LiveId" clId="{195B9ABE-E2E9-4D59-83AA-36719D89BFC8}" dt="2024-02-18T22:00:07.106" v="378"/>
          <pc:sldLayoutMkLst>
            <pc:docMk/>
            <pc:sldMasterMk cId="2338621947" sldId="2147483648"/>
            <pc:sldLayoutMk cId="2548102126" sldId="2147483676"/>
          </pc:sldLayoutMkLst>
          <pc:spChg chg="mod">
            <ac:chgData name="Colin Knox" userId="a67f5eaf797c531e" providerId="LiveId" clId="{195B9ABE-E2E9-4D59-83AA-36719D89BFC8}" dt="2024-02-18T19:55:29.738" v="341" actId="113"/>
            <ac:spMkLst>
              <pc:docMk/>
              <pc:sldMasterMk cId="2338621947" sldId="2147483648"/>
              <pc:sldLayoutMk cId="2548102126" sldId="2147483676"/>
              <ac:spMk id="2" creationId="{23661C35-F502-4AFC-BCE0-17E75CA47048}"/>
            </ac:spMkLst>
          </pc:spChg>
        </pc:sldLayoutChg>
        <pc:sldLayoutChg chg="modSp ord setBg">
          <pc:chgData name="Colin Knox" userId="a67f5eaf797c531e" providerId="LiveId" clId="{195B9ABE-E2E9-4D59-83AA-36719D89BFC8}" dt="2024-02-20T18:24:17.453" v="420" actId="20578"/>
          <pc:sldLayoutMkLst>
            <pc:docMk/>
            <pc:sldMasterMk cId="2338621947" sldId="2147483648"/>
            <pc:sldLayoutMk cId="3844710161" sldId="2147483677"/>
          </pc:sldLayoutMkLst>
          <pc:spChg chg="mod">
            <ac:chgData name="Colin Knox" userId="a67f5eaf797c531e" providerId="LiveId" clId="{195B9ABE-E2E9-4D59-83AA-36719D89BFC8}" dt="2024-02-18T22:05:07.954" v="414" actId="113"/>
            <ac:spMkLst>
              <pc:docMk/>
              <pc:sldMasterMk cId="2338621947" sldId="2147483648"/>
              <pc:sldLayoutMk cId="3844710161" sldId="2147483677"/>
              <ac:spMk id="2" creationId="{23661C35-F502-4AFC-BCE0-17E75CA47048}"/>
            </ac:spMkLst>
          </pc:spChg>
        </pc:sldLayoutChg>
        <pc:sldLayoutChg chg="modSp setBg">
          <pc:chgData name="Colin Knox" userId="a67f5eaf797c531e" providerId="LiveId" clId="{195B9ABE-E2E9-4D59-83AA-36719D89BFC8}" dt="2024-02-18T22:00:28.062" v="382"/>
          <pc:sldLayoutMkLst>
            <pc:docMk/>
            <pc:sldMasterMk cId="2338621947" sldId="2147483648"/>
            <pc:sldLayoutMk cId="2065808084" sldId="2147483678"/>
          </pc:sldLayoutMkLst>
          <pc:spChg chg="mod">
            <ac:chgData name="Colin Knox" userId="a67f5eaf797c531e" providerId="LiveId" clId="{195B9ABE-E2E9-4D59-83AA-36719D89BFC8}" dt="2024-02-18T19:55:33.322" v="342" actId="113"/>
            <ac:spMkLst>
              <pc:docMk/>
              <pc:sldMasterMk cId="2338621947" sldId="2147483648"/>
              <pc:sldLayoutMk cId="2065808084" sldId="2147483678"/>
              <ac:spMk id="2" creationId="{23661C35-F502-4AFC-BCE0-17E75CA47048}"/>
            </ac:spMkLst>
          </pc:spChg>
        </pc:sldLayoutChg>
        <pc:sldLayoutChg chg="modSp ord setBg">
          <pc:chgData name="Colin Knox" userId="a67f5eaf797c531e" providerId="LiveId" clId="{195B9ABE-E2E9-4D59-83AA-36719D89BFC8}" dt="2024-02-20T18:24:22.675" v="421" actId="20578"/>
          <pc:sldLayoutMkLst>
            <pc:docMk/>
            <pc:sldMasterMk cId="2338621947" sldId="2147483648"/>
            <pc:sldLayoutMk cId="951199201" sldId="2147483679"/>
          </pc:sldLayoutMkLst>
          <pc:spChg chg="mod">
            <ac:chgData name="Colin Knox" userId="a67f5eaf797c531e" providerId="LiveId" clId="{195B9ABE-E2E9-4D59-83AA-36719D89BFC8}" dt="2024-02-18T19:55:37.739" v="343" actId="113"/>
            <ac:spMkLst>
              <pc:docMk/>
              <pc:sldMasterMk cId="2338621947" sldId="2147483648"/>
              <pc:sldLayoutMk cId="951199201" sldId="2147483679"/>
              <ac:spMk id="2" creationId="{23661C35-F502-4AFC-BCE0-17E75CA47048}"/>
            </ac:spMkLst>
          </pc:spChg>
        </pc:sldLayoutChg>
        <pc:sldLayoutChg chg="modSp ord setBg">
          <pc:chgData name="Colin Knox" userId="a67f5eaf797c531e" providerId="LiveId" clId="{195B9ABE-E2E9-4D59-83AA-36719D89BFC8}" dt="2024-02-18T22:00:18.516" v="380"/>
          <pc:sldLayoutMkLst>
            <pc:docMk/>
            <pc:sldMasterMk cId="2338621947" sldId="2147483648"/>
            <pc:sldLayoutMk cId="4248336244" sldId="2147483680"/>
          </pc:sldLayoutMkLst>
          <pc:spChg chg="mod">
            <ac:chgData name="Colin Knox" userId="a67f5eaf797c531e" providerId="LiveId" clId="{195B9ABE-E2E9-4D59-83AA-36719D89BFC8}" dt="2024-02-18T19:55:21.063" v="340" actId="12"/>
            <ac:spMkLst>
              <pc:docMk/>
              <pc:sldMasterMk cId="2338621947" sldId="2147483648"/>
              <pc:sldLayoutMk cId="4248336244" sldId="2147483680"/>
              <ac:spMk id="3" creationId="{8A630835-02B5-4CC1-BD49-B80EFA9C4751}"/>
            </ac:spMkLst>
          </pc:spChg>
        </pc:sldLayoutChg>
        <pc:sldLayoutChg chg="setBg">
          <pc:chgData name="Colin Knox" userId="a67f5eaf797c531e" providerId="LiveId" clId="{195B9ABE-E2E9-4D59-83AA-36719D89BFC8}" dt="2024-02-18T22:01:01.452" v="388"/>
          <pc:sldLayoutMkLst>
            <pc:docMk/>
            <pc:sldMasterMk cId="2338621947" sldId="2147483648"/>
            <pc:sldLayoutMk cId="1086184070" sldId="2147483681"/>
          </pc:sldLayoutMkLst>
        </pc:sldLayoutChg>
        <pc:sldLayoutChg chg="setBg">
          <pc:chgData name="Colin Knox" userId="a67f5eaf797c531e" providerId="LiveId" clId="{195B9ABE-E2E9-4D59-83AA-36719D89BFC8}" dt="2024-02-18T22:01:27.046" v="392"/>
          <pc:sldLayoutMkLst>
            <pc:docMk/>
            <pc:sldMasterMk cId="2338621947" sldId="2147483648"/>
            <pc:sldLayoutMk cId="2224391772" sldId="2147483682"/>
          </pc:sldLayoutMkLst>
        </pc:sldLayoutChg>
        <pc:sldLayoutChg chg="setBg">
          <pc:chgData name="Colin Knox" userId="a67f5eaf797c531e" providerId="LiveId" clId="{195B9ABE-E2E9-4D59-83AA-36719D89BFC8}" dt="2024-02-18T22:01:36.830" v="394"/>
          <pc:sldLayoutMkLst>
            <pc:docMk/>
            <pc:sldMasterMk cId="2338621947" sldId="2147483648"/>
            <pc:sldLayoutMk cId="3489719293" sldId="2147483683"/>
          </pc:sldLayoutMkLst>
        </pc:sldLayoutChg>
        <pc:sldLayoutChg chg="ord setBg">
          <pc:chgData name="Colin Knox" userId="a67f5eaf797c531e" providerId="LiveId" clId="{195B9ABE-E2E9-4D59-83AA-36719D89BFC8}" dt="2024-02-20T18:24:01.951" v="419" actId="20578"/>
          <pc:sldLayoutMkLst>
            <pc:docMk/>
            <pc:sldMasterMk cId="2338621947" sldId="2147483648"/>
            <pc:sldLayoutMk cId="3591054886" sldId="2147483684"/>
          </pc:sldLayoutMkLst>
        </pc:sldLayoutChg>
        <pc:sldLayoutChg chg="setBg">
          <pc:chgData name="Colin Knox" userId="a67f5eaf797c531e" providerId="LiveId" clId="{195B9ABE-E2E9-4D59-83AA-36719D89BFC8}" dt="2024-02-20T18:26:45.489" v="432"/>
          <pc:sldLayoutMkLst>
            <pc:docMk/>
            <pc:sldMasterMk cId="2338621947" sldId="2147483648"/>
            <pc:sldLayoutMk cId="378991537" sldId="2147483685"/>
          </pc:sldLayoutMkLst>
        </pc:sldLayoutChg>
      </pc:sldMasterChg>
    </pc:docChg>
  </pc:docChgLst>
  <pc:docChgLst>
    <pc:chgData name="Colin Knox" userId="a67f5eaf797c531e" providerId="LiveId" clId="{49FC9FDF-5A7B-4620-A333-580B31F81B52}"/>
    <pc:docChg chg="addSld delSld modSld">
      <pc:chgData name="Colin Knox" userId="a67f5eaf797c531e" providerId="LiveId" clId="{49FC9FDF-5A7B-4620-A333-580B31F81B52}" dt="2019-10-29T05:59:34.224" v="1" actId="2696"/>
      <pc:docMkLst>
        <pc:docMk/>
      </pc:docMkLst>
      <pc:sldChg chg="add del">
        <pc:chgData name="Colin Knox" userId="a67f5eaf797c531e" providerId="LiveId" clId="{49FC9FDF-5A7B-4620-A333-580B31F81B52}" dt="2019-10-29T05:59:34.224" v="1" actId="2696"/>
        <pc:sldMkLst>
          <pc:docMk/>
          <pc:sldMk cId="347693151" sldId="258"/>
        </pc:sldMkLst>
      </pc:sldChg>
    </pc:docChg>
  </pc:docChgLst>
  <pc:docChgLst>
    <pc:chgData name="Colin Knox" userId="a67f5eaf797c531e" providerId="LiveId" clId="{2087C9D8-CC3B-4B5D-B6B0-D7C29BB92E61}"/>
    <pc:docChg chg="undo redo custSel modSld modMainMaster">
      <pc:chgData name="Colin Knox" userId="a67f5eaf797c531e" providerId="LiveId" clId="{2087C9D8-CC3B-4B5D-B6B0-D7C29BB92E61}" dt="2024-02-19T02:02:13.235" v="245" actId="20577"/>
      <pc:docMkLst>
        <pc:docMk/>
      </pc:docMkLst>
      <pc:sldChg chg="modNotesTx">
        <pc:chgData name="Colin Knox" userId="a67f5eaf797c531e" providerId="LiveId" clId="{2087C9D8-CC3B-4B5D-B6B0-D7C29BB92E61}" dt="2024-02-19T02:02:13.235" v="245" actId="20577"/>
        <pc:sldMkLst>
          <pc:docMk/>
          <pc:sldMk cId="2645024720" sldId="258"/>
        </pc:sldMkLst>
      </pc:sldChg>
      <pc:sldMasterChg chg="modSldLayout sldLayoutOrd">
        <pc:chgData name="Colin Knox" userId="a67f5eaf797c531e" providerId="LiveId" clId="{2087C9D8-CC3B-4B5D-B6B0-D7C29BB92E61}" dt="2024-02-19T02:00:59.162" v="243" actId="113"/>
        <pc:sldMasterMkLst>
          <pc:docMk/>
          <pc:sldMasterMk cId="2338621947" sldId="2147483648"/>
        </pc:sldMasterMkLst>
        <pc:sldLayoutChg chg="modSp">
          <pc:chgData name="Colin Knox" userId="a67f5eaf797c531e" providerId="LiveId" clId="{2087C9D8-CC3B-4B5D-B6B0-D7C29BB92E61}" dt="2024-02-19T02:00:08.023" v="234" actId="113"/>
          <pc:sldLayoutMkLst>
            <pc:docMk/>
            <pc:sldMasterMk cId="2338621947" sldId="2147483648"/>
            <pc:sldLayoutMk cId="3001528698" sldId="2147483649"/>
          </pc:sldLayoutMkLst>
          <pc:spChg chg="mod">
            <ac:chgData name="Colin Knox" userId="a67f5eaf797c531e" providerId="LiveId" clId="{2087C9D8-CC3B-4B5D-B6B0-D7C29BB92E61}" dt="2024-02-19T02:00:08.023" v="234" actId="113"/>
            <ac:spMkLst>
              <pc:docMk/>
              <pc:sldMasterMk cId="2338621947" sldId="2147483648"/>
              <pc:sldLayoutMk cId="3001528698" sldId="2147483649"/>
              <ac:spMk id="2" creationId="{E79DC7B2-556D-46CD-83ED-99A884FB97AA}"/>
            </ac:spMkLst>
          </pc:spChg>
          <pc:spChg chg="mod">
            <ac:chgData name="Colin Knox" userId="a67f5eaf797c531e" providerId="LiveId" clId="{2087C9D8-CC3B-4B5D-B6B0-D7C29BB92E61}" dt="2024-02-19T02:00:08.023" v="234" actId="113"/>
            <ac:spMkLst>
              <pc:docMk/>
              <pc:sldMasterMk cId="2338621947" sldId="2147483648"/>
              <pc:sldLayoutMk cId="3001528698" sldId="2147483649"/>
              <ac:spMk id="3" creationId="{505F1AF1-96C1-4AD2-BC34-4BA79B45D78E}"/>
            </ac:spMkLst>
          </pc:spChg>
        </pc:sldLayoutChg>
        <pc:sldLayoutChg chg="addSp delSp modSp mod">
          <pc:chgData name="Colin Knox" userId="a67f5eaf797c531e" providerId="LiveId" clId="{2087C9D8-CC3B-4B5D-B6B0-D7C29BB92E61}" dt="2024-02-19T01:50:53.549" v="210"/>
          <pc:sldLayoutMkLst>
            <pc:docMk/>
            <pc:sldMasterMk cId="2338621947" sldId="2147483648"/>
            <pc:sldLayoutMk cId="684879703" sldId="2147483650"/>
          </pc:sldLayoutMkLst>
          <pc:picChg chg="del">
            <ac:chgData name="Colin Knox" userId="a67f5eaf797c531e" providerId="LiveId" clId="{2087C9D8-CC3B-4B5D-B6B0-D7C29BB92E61}" dt="2024-02-19T01:50:52.962" v="209" actId="478"/>
            <ac:picMkLst>
              <pc:docMk/>
              <pc:sldMasterMk cId="2338621947" sldId="2147483648"/>
              <pc:sldLayoutMk cId="684879703" sldId="2147483650"/>
              <ac:picMk id="4" creationId="{B837FB90-7417-9820-83C2-AE6BAB870C20}"/>
            </ac:picMkLst>
          </pc:picChg>
          <pc:picChg chg="add mod">
            <ac:chgData name="Colin Knox" userId="a67f5eaf797c531e" providerId="LiveId" clId="{2087C9D8-CC3B-4B5D-B6B0-D7C29BB92E61}" dt="2024-02-19T01:50:53.549" v="210"/>
            <ac:picMkLst>
              <pc:docMk/>
              <pc:sldMasterMk cId="2338621947" sldId="2147483648"/>
              <pc:sldLayoutMk cId="684879703" sldId="2147483650"/>
              <ac:picMk id="5" creationId="{D9A53CAB-D631-B277-842D-73640637B672}"/>
            </ac:picMkLst>
          </pc:picChg>
        </pc:sldLayoutChg>
        <pc:sldLayoutChg chg="addSp delSp modSp mod">
          <pc:chgData name="Colin Knox" userId="a67f5eaf797c531e" providerId="LiveId" clId="{2087C9D8-CC3B-4B5D-B6B0-D7C29BB92E61}" dt="2024-02-19T01:50:43.389" v="206"/>
          <pc:sldLayoutMkLst>
            <pc:docMk/>
            <pc:sldMasterMk cId="2338621947" sldId="2147483648"/>
            <pc:sldLayoutMk cId="3623757118" sldId="2147483660"/>
          </pc:sldLayoutMkLst>
          <pc:picChg chg="add mod">
            <ac:chgData name="Colin Knox" userId="a67f5eaf797c531e" providerId="LiveId" clId="{2087C9D8-CC3B-4B5D-B6B0-D7C29BB92E61}" dt="2024-02-19T01:50:43.389" v="206"/>
            <ac:picMkLst>
              <pc:docMk/>
              <pc:sldMasterMk cId="2338621947" sldId="2147483648"/>
              <pc:sldLayoutMk cId="3623757118" sldId="2147483660"/>
              <ac:picMk id="4" creationId="{0F07B9B1-6B16-8413-B089-7901259F17AC}"/>
            </ac:picMkLst>
          </pc:picChg>
          <pc:picChg chg="del">
            <ac:chgData name="Colin Knox" userId="a67f5eaf797c531e" providerId="LiveId" clId="{2087C9D8-CC3B-4B5D-B6B0-D7C29BB92E61}" dt="2024-02-19T01:50:42.313" v="205" actId="478"/>
            <ac:picMkLst>
              <pc:docMk/>
              <pc:sldMasterMk cId="2338621947" sldId="2147483648"/>
              <pc:sldLayoutMk cId="3623757118" sldId="2147483660"/>
              <ac:picMk id="6" creationId="{26BFC05D-3F02-41AB-B619-6C882485334C}"/>
            </ac:picMkLst>
          </pc:picChg>
        </pc:sldLayoutChg>
        <pc:sldLayoutChg chg="addSp delSp modSp mod ord">
          <pc:chgData name="Colin Knox" userId="a67f5eaf797c531e" providerId="LiveId" clId="{2087C9D8-CC3B-4B5D-B6B0-D7C29BB92E61}" dt="2024-02-19T01:54:20.864" v="228" actId="20578"/>
          <pc:sldLayoutMkLst>
            <pc:docMk/>
            <pc:sldMasterMk cId="2338621947" sldId="2147483648"/>
            <pc:sldLayoutMk cId="3210465160" sldId="2147483661"/>
          </pc:sldLayoutMkLst>
          <pc:picChg chg="add mod">
            <ac:chgData name="Colin Knox" userId="a67f5eaf797c531e" providerId="LiveId" clId="{2087C9D8-CC3B-4B5D-B6B0-D7C29BB92E61}" dt="2024-02-19T01:51:07.945" v="214"/>
            <ac:picMkLst>
              <pc:docMk/>
              <pc:sldMasterMk cId="2338621947" sldId="2147483648"/>
              <pc:sldLayoutMk cId="3210465160" sldId="2147483661"/>
              <ac:picMk id="4" creationId="{C34D05EE-4678-529A-7143-C944336DFC23}"/>
            </ac:picMkLst>
          </pc:picChg>
          <pc:picChg chg="del">
            <ac:chgData name="Colin Knox" userId="a67f5eaf797c531e" providerId="LiveId" clId="{2087C9D8-CC3B-4B5D-B6B0-D7C29BB92E61}" dt="2024-02-19T01:51:06.741" v="213" actId="478"/>
            <ac:picMkLst>
              <pc:docMk/>
              <pc:sldMasterMk cId="2338621947" sldId="2147483648"/>
              <pc:sldLayoutMk cId="3210465160" sldId="2147483661"/>
              <ac:picMk id="5" creationId="{601050DE-0A5F-4EAE-BBAD-4B42CA1F08FD}"/>
            </ac:picMkLst>
          </pc:picChg>
        </pc:sldLayoutChg>
        <pc:sldLayoutChg chg="addSp delSp modSp mod">
          <pc:chgData name="Colin Knox" userId="a67f5eaf797c531e" providerId="LiveId" clId="{2087C9D8-CC3B-4B5D-B6B0-D7C29BB92E61}" dt="2024-02-19T01:51:16.800" v="216"/>
          <pc:sldLayoutMkLst>
            <pc:docMk/>
            <pc:sldMasterMk cId="2338621947" sldId="2147483648"/>
            <pc:sldLayoutMk cId="1371847878" sldId="2147483664"/>
          </pc:sldLayoutMkLst>
          <pc:picChg chg="add mod">
            <ac:chgData name="Colin Knox" userId="a67f5eaf797c531e" providerId="LiveId" clId="{2087C9D8-CC3B-4B5D-B6B0-D7C29BB92E61}" dt="2024-02-19T01:51:16.800" v="216"/>
            <ac:picMkLst>
              <pc:docMk/>
              <pc:sldMasterMk cId="2338621947" sldId="2147483648"/>
              <pc:sldLayoutMk cId="1371847878" sldId="2147483664"/>
              <ac:picMk id="2" creationId="{03BC5972-2046-321E-DE41-3D74AEE29E60}"/>
            </ac:picMkLst>
          </pc:picChg>
          <pc:picChg chg="del">
            <ac:chgData name="Colin Knox" userId="a67f5eaf797c531e" providerId="LiveId" clId="{2087C9D8-CC3B-4B5D-B6B0-D7C29BB92E61}" dt="2024-02-19T01:51:16.189" v="215" actId="478"/>
            <ac:picMkLst>
              <pc:docMk/>
              <pc:sldMasterMk cId="2338621947" sldId="2147483648"/>
              <pc:sldLayoutMk cId="1371847878" sldId="2147483664"/>
              <ac:picMk id="3" creationId="{6BE3778D-5522-4FD1-A1E9-328867823C43}"/>
            </ac:picMkLst>
          </pc:picChg>
        </pc:sldLayoutChg>
        <pc:sldLayoutChg chg="addSp modSp mod">
          <pc:chgData name="Colin Knox" userId="a67f5eaf797c531e" providerId="LiveId" clId="{2087C9D8-CC3B-4B5D-B6B0-D7C29BB92E61}" dt="2024-02-19T02:00:38.646" v="239" actId="113"/>
          <pc:sldLayoutMkLst>
            <pc:docMk/>
            <pc:sldMasterMk cId="2338621947" sldId="2147483648"/>
            <pc:sldLayoutMk cId="2013913855" sldId="2147483665"/>
          </pc:sldLayoutMkLst>
          <pc:spChg chg="mod">
            <ac:chgData name="Colin Knox" userId="a67f5eaf797c531e" providerId="LiveId" clId="{2087C9D8-CC3B-4B5D-B6B0-D7C29BB92E61}" dt="2024-02-19T02:00:38.646" v="239" actId="113"/>
            <ac:spMkLst>
              <pc:docMk/>
              <pc:sldMasterMk cId="2338621947" sldId="2147483648"/>
              <pc:sldLayoutMk cId="2013913855" sldId="2147483665"/>
              <ac:spMk id="2" creationId="{E79DC7B2-556D-46CD-83ED-99A884FB97AA}"/>
            </ac:spMkLst>
          </pc:spChg>
          <pc:spChg chg="mod">
            <ac:chgData name="Colin Knox" userId="a67f5eaf797c531e" providerId="LiveId" clId="{2087C9D8-CC3B-4B5D-B6B0-D7C29BB92E61}" dt="2024-02-19T02:00:38.646" v="239" actId="113"/>
            <ac:spMkLst>
              <pc:docMk/>
              <pc:sldMasterMk cId="2338621947" sldId="2147483648"/>
              <pc:sldLayoutMk cId="2013913855" sldId="2147483665"/>
              <ac:spMk id="3" creationId="{505F1AF1-96C1-4AD2-BC34-4BA79B45D78E}"/>
            </ac:spMkLst>
          </pc:spChg>
          <pc:spChg chg="add mod">
            <ac:chgData name="Colin Knox" userId="a67f5eaf797c531e" providerId="LiveId" clId="{2087C9D8-CC3B-4B5D-B6B0-D7C29BB92E61}" dt="2024-02-19T01:47:46.945" v="65"/>
            <ac:spMkLst>
              <pc:docMk/>
              <pc:sldMasterMk cId="2338621947" sldId="2147483648"/>
              <pc:sldLayoutMk cId="2013913855" sldId="2147483665"/>
              <ac:spMk id="5" creationId="{4C5BF80B-D591-CFB9-4EDA-05327FD2FCF7}"/>
            </ac:spMkLst>
          </pc:spChg>
          <pc:spChg chg="add mod">
            <ac:chgData name="Colin Knox" userId="a67f5eaf797c531e" providerId="LiveId" clId="{2087C9D8-CC3B-4B5D-B6B0-D7C29BB92E61}" dt="2024-02-19T01:47:46.945" v="65"/>
            <ac:spMkLst>
              <pc:docMk/>
              <pc:sldMasterMk cId="2338621947" sldId="2147483648"/>
              <pc:sldLayoutMk cId="2013913855" sldId="2147483665"/>
              <ac:spMk id="6" creationId="{715E1F1D-0A24-155B-50DF-80BBACDBE196}"/>
            </ac:spMkLst>
          </pc:spChg>
          <pc:spChg chg="add mod">
            <ac:chgData name="Colin Knox" userId="a67f5eaf797c531e" providerId="LiveId" clId="{2087C9D8-CC3B-4B5D-B6B0-D7C29BB92E61}" dt="2024-02-19T01:47:59.706" v="76"/>
            <ac:spMkLst>
              <pc:docMk/>
              <pc:sldMasterMk cId="2338621947" sldId="2147483648"/>
              <pc:sldLayoutMk cId="2013913855" sldId="2147483665"/>
              <ac:spMk id="8" creationId="{216BC1B4-F0FC-0A1D-4194-C9D8BF8FCA0E}"/>
            </ac:spMkLst>
          </pc:spChg>
          <pc:spChg chg="add mod">
            <ac:chgData name="Colin Knox" userId="a67f5eaf797c531e" providerId="LiveId" clId="{2087C9D8-CC3B-4B5D-B6B0-D7C29BB92E61}" dt="2024-02-19T01:47:59.706" v="76"/>
            <ac:spMkLst>
              <pc:docMk/>
              <pc:sldMasterMk cId="2338621947" sldId="2147483648"/>
              <pc:sldLayoutMk cId="2013913855" sldId="2147483665"/>
              <ac:spMk id="9" creationId="{200A7C15-1668-AA64-3C1E-6A9E99AB3A78}"/>
            </ac:spMkLst>
          </pc:spChg>
          <pc:picChg chg="mod">
            <ac:chgData name="Colin Knox" userId="a67f5eaf797c531e" providerId="LiveId" clId="{2087C9D8-CC3B-4B5D-B6B0-D7C29BB92E61}" dt="2024-02-19T01:48:05.758" v="82" actId="1035"/>
            <ac:picMkLst>
              <pc:docMk/>
              <pc:sldMasterMk cId="2338621947" sldId="2147483648"/>
              <pc:sldLayoutMk cId="2013913855" sldId="2147483665"/>
              <ac:picMk id="4" creationId="{49E95913-650F-439E-8D46-C274C4FC6B15}"/>
            </ac:picMkLst>
          </pc:picChg>
          <pc:picChg chg="add mod">
            <ac:chgData name="Colin Knox" userId="a67f5eaf797c531e" providerId="LiveId" clId="{2087C9D8-CC3B-4B5D-B6B0-D7C29BB92E61}" dt="2024-02-19T01:47:44.485" v="64"/>
            <ac:picMkLst>
              <pc:docMk/>
              <pc:sldMasterMk cId="2338621947" sldId="2147483648"/>
              <pc:sldLayoutMk cId="2013913855" sldId="2147483665"/>
              <ac:picMk id="7" creationId="{3A2CB3B1-57F6-D472-6127-9E9DFAA20F83}"/>
            </ac:picMkLst>
          </pc:picChg>
          <pc:picChg chg="add mod">
            <ac:chgData name="Colin Knox" userId="a67f5eaf797c531e" providerId="LiveId" clId="{2087C9D8-CC3B-4B5D-B6B0-D7C29BB92E61}" dt="2024-02-19T01:47:52.999" v="71"/>
            <ac:picMkLst>
              <pc:docMk/>
              <pc:sldMasterMk cId="2338621947" sldId="2147483648"/>
              <pc:sldLayoutMk cId="2013913855" sldId="2147483665"/>
              <ac:picMk id="10" creationId="{290648E2-6B1C-12B1-F397-2A2916C2B4BC}"/>
            </ac:picMkLst>
          </pc:picChg>
        </pc:sldLayoutChg>
        <pc:sldLayoutChg chg="modSp mod">
          <pc:chgData name="Colin Knox" userId="a67f5eaf797c531e" providerId="LiveId" clId="{2087C9D8-CC3B-4B5D-B6B0-D7C29BB92E61}" dt="2024-02-19T02:00:48.390" v="241" actId="113"/>
          <pc:sldLayoutMkLst>
            <pc:docMk/>
            <pc:sldMasterMk cId="2338621947" sldId="2147483648"/>
            <pc:sldLayoutMk cId="2342066632" sldId="2147483666"/>
          </pc:sldLayoutMkLst>
          <pc:spChg chg="mod">
            <ac:chgData name="Colin Knox" userId="a67f5eaf797c531e" providerId="LiveId" clId="{2087C9D8-CC3B-4B5D-B6B0-D7C29BB92E61}" dt="2024-02-19T02:00:48.390" v="241" actId="113"/>
            <ac:spMkLst>
              <pc:docMk/>
              <pc:sldMasterMk cId="2338621947" sldId="2147483648"/>
              <pc:sldLayoutMk cId="2342066632" sldId="2147483666"/>
              <ac:spMk id="2" creationId="{E79DC7B2-556D-46CD-83ED-99A884FB97AA}"/>
            </ac:spMkLst>
          </pc:spChg>
          <pc:spChg chg="mod">
            <ac:chgData name="Colin Knox" userId="a67f5eaf797c531e" providerId="LiveId" clId="{2087C9D8-CC3B-4B5D-B6B0-D7C29BB92E61}" dt="2024-02-19T02:00:48.390" v="241" actId="113"/>
            <ac:spMkLst>
              <pc:docMk/>
              <pc:sldMasterMk cId="2338621947" sldId="2147483648"/>
              <pc:sldLayoutMk cId="2342066632" sldId="2147483666"/>
              <ac:spMk id="3" creationId="{505F1AF1-96C1-4AD2-BC34-4BA79B45D78E}"/>
            </ac:spMkLst>
          </pc:spChg>
          <pc:picChg chg="mod">
            <ac:chgData name="Colin Knox" userId="a67f5eaf797c531e" providerId="LiveId" clId="{2087C9D8-CC3B-4B5D-B6B0-D7C29BB92E61}" dt="2024-02-19T01:48:38.333" v="123" actId="1036"/>
            <ac:picMkLst>
              <pc:docMk/>
              <pc:sldMasterMk cId="2338621947" sldId="2147483648"/>
              <pc:sldLayoutMk cId="2342066632" sldId="2147483666"/>
              <ac:picMk id="4" creationId="{E42D3CDB-5787-4DBF-B886-B04A2EE1F28C}"/>
            </ac:picMkLst>
          </pc:picChg>
        </pc:sldLayoutChg>
        <pc:sldLayoutChg chg="modSp">
          <pc:chgData name="Colin Knox" userId="a67f5eaf797c531e" providerId="LiveId" clId="{2087C9D8-CC3B-4B5D-B6B0-D7C29BB92E61}" dt="2024-02-19T02:00:22.211" v="236" actId="113"/>
          <pc:sldLayoutMkLst>
            <pc:docMk/>
            <pc:sldMasterMk cId="2338621947" sldId="2147483648"/>
            <pc:sldLayoutMk cId="2081980592" sldId="2147483667"/>
          </pc:sldLayoutMkLst>
          <pc:spChg chg="mod">
            <ac:chgData name="Colin Knox" userId="a67f5eaf797c531e" providerId="LiveId" clId="{2087C9D8-CC3B-4B5D-B6B0-D7C29BB92E61}" dt="2024-02-19T02:00:22.211" v="236" actId="113"/>
            <ac:spMkLst>
              <pc:docMk/>
              <pc:sldMasterMk cId="2338621947" sldId="2147483648"/>
              <pc:sldLayoutMk cId="2081980592" sldId="2147483667"/>
              <ac:spMk id="2" creationId="{E79DC7B2-556D-46CD-83ED-99A884FB97AA}"/>
            </ac:spMkLst>
          </pc:spChg>
          <pc:spChg chg="mod">
            <ac:chgData name="Colin Knox" userId="a67f5eaf797c531e" providerId="LiveId" clId="{2087C9D8-CC3B-4B5D-B6B0-D7C29BB92E61}" dt="2024-02-19T02:00:22.211" v="236" actId="113"/>
            <ac:spMkLst>
              <pc:docMk/>
              <pc:sldMasterMk cId="2338621947" sldId="2147483648"/>
              <pc:sldLayoutMk cId="2081980592" sldId="2147483667"/>
              <ac:spMk id="3" creationId="{505F1AF1-96C1-4AD2-BC34-4BA79B45D78E}"/>
            </ac:spMkLst>
          </pc:spChg>
        </pc:sldLayoutChg>
        <pc:sldLayoutChg chg="modSp">
          <pc:chgData name="Colin Knox" userId="a67f5eaf797c531e" providerId="LiveId" clId="{2087C9D8-CC3B-4B5D-B6B0-D7C29BB92E61}" dt="2024-02-19T02:00:34.422" v="238" actId="113"/>
          <pc:sldLayoutMkLst>
            <pc:docMk/>
            <pc:sldMasterMk cId="2338621947" sldId="2147483648"/>
            <pc:sldLayoutMk cId="296718160" sldId="2147483668"/>
          </pc:sldLayoutMkLst>
          <pc:spChg chg="mod">
            <ac:chgData name="Colin Knox" userId="a67f5eaf797c531e" providerId="LiveId" clId="{2087C9D8-CC3B-4B5D-B6B0-D7C29BB92E61}" dt="2024-02-19T02:00:34.422" v="238" actId="113"/>
            <ac:spMkLst>
              <pc:docMk/>
              <pc:sldMasterMk cId="2338621947" sldId="2147483648"/>
              <pc:sldLayoutMk cId="296718160" sldId="2147483668"/>
              <ac:spMk id="2" creationId="{E79DC7B2-556D-46CD-83ED-99A884FB97AA}"/>
            </ac:spMkLst>
          </pc:spChg>
          <pc:spChg chg="mod">
            <ac:chgData name="Colin Knox" userId="a67f5eaf797c531e" providerId="LiveId" clId="{2087C9D8-CC3B-4B5D-B6B0-D7C29BB92E61}" dt="2024-02-19T02:00:34.422" v="238" actId="113"/>
            <ac:spMkLst>
              <pc:docMk/>
              <pc:sldMasterMk cId="2338621947" sldId="2147483648"/>
              <pc:sldLayoutMk cId="296718160" sldId="2147483668"/>
              <ac:spMk id="3" creationId="{505F1AF1-96C1-4AD2-BC34-4BA79B45D78E}"/>
            </ac:spMkLst>
          </pc:spChg>
        </pc:sldLayoutChg>
        <pc:sldLayoutChg chg="modSp mod">
          <pc:chgData name="Colin Knox" userId="a67f5eaf797c531e" providerId="LiveId" clId="{2087C9D8-CC3B-4B5D-B6B0-D7C29BB92E61}" dt="2024-02-19T02:00:43.653" v="240" actId="113"/>
          <pc:sldLayoutMkLst>
            <pc:docMk/>
            <pc:sldMasterMk cId="2338621947" sldId="2147483648"/>
            <pc:sldLayoutMk cId="718711360" sldId="2147483669"/>
          </pc:sldLayoutMkLst>
          <pc:spChg chg="mod">
            <ac:chgData name="Colin Knox" userId="a67f5eaf797c531e" providerId="LiveId" clId="{2087C9D8-CC3B-4B5D-B6B0-D7C29BB92E61}" dt="2024-02-19T02:00:43.653" v="240" actId="113"/>
            <ac:spMkLst>
              <pc:docMk/>
              <pc:sldMasterMk cId="2338621947" sldId="2147483648"/>
              <pc:sldLayoutMk cId="718711360" sldId="2147483669"/>
              <ac:spMk id="2" creationId="{E79DC7B2-556D-46CD-83ED-99A884FB97AA}"/>
            </ac:spMkLst>
          </pc:spChg>
          <pc:spChg chg="mod">
            <ac:chgData name="Colin Knox" userId="a67f5eaf797c531e" providerId="LiveId" clId="{2087C9D8-CC3B-4B5D-B6B0-D7C29BB92E61}" dt="2024-02-19T02:00:43.653" v="240" actId="113"/>
            <ac:spMkLst>
              <pc:docMk/>
              <pc:sldMasterMk cId="2338621947" sldId="2147483648"/>
              <pc:sldLayoutMk cId="718711360" sldId="2147483669"/>
              <ac:spMk id="3" creationId="{505F1AF1-96C1-4AD2-BC34-4BA79B45D78E}"/>
            </ac:spMkLst>
          </pc:spChg>
          <pc:picChg chg="mod">
            <ac:chgData name="Colin Knox" userId="a67f5eaf797c531e" providerId="LiveId" clId="{2087C9D8-CC3B-4B5D-B6B0-D7C29BB92E61}" dt="2024-02-19T01:47:13.158" v="47" actId="1035"/>
            <ac:picMkLst>
              <pc:docMk/>
              <pc:sldMasterMk cId="2338621947" sldId="2147483648"/>
              <pc:sldLayoutMk cId="718711360" sldId="2147483669"/>
              <ac:picMk id="4" creationId="{E2327140-71E4-44BA-9EE2-C80B8AD127D8}"/>
            </ac:picMkLst>
          </pc:picChg>
        </pc:sldLayoutChg>
        <pc:sldLayoutChg chg="modSp mod">
          <pc:chgData name="Colin Knox" userId="a67f5eaf797c531e" providerId="LiveId" clId="{2087C9D8-CC3B-4B5D-B6B0-D7C29BB92E61}" dt="2024-02-19T01:51:22.925" v="226" actId="1036"/>
          <pc:sldLayoutMkLst>
            <pc:docMk/>
            <pc:sldMasterMk cId="2338621947" sldId="2147483648"/>
            <pc:sldLayoutMk cId="2564710047" sldId="2147483670"/>
          </pc:sldLayoutMkLst>
          <pc:picChg chg="mod">
            <ac:chgData name="Colin Knox" userId="a67f5eaf797c531e" providerId="LiveId" clId="{2087C9D8-CC3B-4B5D-B6B0-D7C29BB92E61}" dt="2024-02-19T01:51:22.925" v="226" actId="1036"/>
            <ac:picMkLst>
              <pc:docMk/>
              <pc:sldMasterMk cId="2338621947" sldId="2147483648"/>
              <pc:sldLayoutMk cId="2564710047" sldId="2147483670"/>
              <ac:picMk id="6" creationId="{83401E25-3513-46F0-A253-E10B0ACC37C8}"/>
            </ac:picMkLst>
          </pc:picChg>
        </pc:sldLayoutChg>
        <pc:sldLayoutChg chg="modSp">
          <pc:chgData name="Colin Knox" userId="a67f5eaf797c531e" providerId="LiveId" clId="{2087C9D8-CC3B-4B5D-B6B0-D7C29BB92E61}" dt="2024-02-19T02:00:12.457" v="235" actId="113"/>
          <pc:sldLayoutMkLst>
            <pc:docMk/>
            <pc:sldMasterMk cId="2338621947" sldId="2147483648"/>
            <pc:sldLayoutMk cId="1339479433" sldId="2147483672"/>
          </pc:sldLayoutMkLst>
          <pc:spChg chg="mod">
            <ac:chgData name="Colin Knox" userId="a67f5eaf797c531e" providerId="LiveId" clId="{2087C9D8-CC3B-4B5D-B6B0-D7C29BB92E61}" dt="2024-02-19T02:00:12.457" v="235" actId="113"/>
            <ac:spMkLst>
              <pc:docMk/>
              <pc:sldMasterMk cId="2338621947" sldId="2147483648"/>
              <pc:sldLayoutMk cId="1339479433" sldId="2147483672"/>
              <ac:spMk id="2" creationId="{E79DC7B2-556D-46CD-83ED-99A884FB97AA}"/>
            </ac:spMkLst>
          </pc:spChg>
          <pc:spChg chg="mod">
            <ac:chgData name="Colin Knox" userId="a67f5eaf797c531e" providerId="LiveId" clId="{2087C9D8-CC3B-4B5D-B6B0-D7C29BB92E61}" dt="2024-02-19T02:00:12.457" v="235" actId="113"/>
            <ac:spMkLst>
              <pc:docMk/>
              <pc:sldMasterMk cId="2338621947" sldId="2147483648"/>
              <pc:sldLayoutMk cId="1339479433" sldId="2147483672"/>
              <ac:spMk id="3" creationId="{505F1AF1-96C1-4AD2-BC34-4BA79B45D78E}"/>
            </ac:spMkLst>
          </pc:spChg>
        </pc:sldLayoutChg>
        <pc:sldLayoutChg chg="modSp">
          <pc:chgData name="Colin Knox" userId="a67f5eaf797c531e" providerId="LiveId" clId="{2087C9D8-CC3B-4B5D-B6B0-D7C29BB92E61}" dt="2024-02-19T02:00:28.866" v="237" actId="113"/>
          <pc:sldLayoutMkLst>
            <pc:docMk/>
            <pc:sldMasterMk cId="2338621947" sldId="2147483648"/>
            <pc:sldLayoutMk cId="81999505" sldId="2147483673"/>
          </pc:sldLayoutMkLst>
          <pc:spChg chg="mod">
            <ac:chgData name="Colin Knox" userId="a67f5eaf797c531e" providerId="LiveId" clId="{2087C9D8-CC3B-4B5D-B6B0-D7C29BB92E61}" dt="2024-02-19T02:00:28.866" v="237" actId="113"/>
            <ac:spMkLst>
              <pc:docMk/>
              <pc:sldMasterMk cId="2338621947" sldId="2147483648"/>
              <pc:sldLayoutMk cId="81999505" sldId="2147483673"/>
              <ac:spMk id="2" creationId="{E79DC7B2-556D-46CD-83ED-99A884FB97AA}"/>
            </ac:spMkLst>
          </pc:spChg>
          <pc:spChg chg="mod">
            <ac:chgData name="Colin Knox" userId="a67f5eaf797c531e" providerId="LiveId" clId="{2087C9D8-CC3B-4B5D-B6B0-D7C29BB92E61}" dt="2024-02-19T02:00:28.866" v="237" actId="113"/>
            <ac:spMkLst>
              <pc:docMk/>
              <pc:sldMasterMk cId="2338621947" sldId="2147483648"/>
              <pc:sldLayoutMk cId="81999505" sldId="2147483673"/>
              <ac:spMk id="3" creationId="{505F1AF1-96C1-4AD2-BC34-4BA79B45D78E}"/>
            </ac:spMkLst>
          </pc:spChg>
        </pc:sldLayoutChg>
        <pc:sldLayoutChg chg="modSp mod">
          <pc:chgData name="Colin Knox" userId="a67f5eaf797c531e" providerId="LiveId" clId="{2087C9D8-CC3B-4B5D-B6B0-D7C29BB92E61}" dt="2024-02-19T02:00:54.103" v="242" actId="113"/>
          <pc:sldLayoutMkLst>
            <pc:docMk/>
            <pc:sldMasterMk cId="2338621947" sldId="2147483648"/>
            <pc:sldLayoutMk cId="4001118681" sldId="2147483674"/>
          </pc:sldLayoutMkLst>
          <pc:spChg chg="mod">
            <ac:chgData name="Colin Knox" userId="a67f5eaf797c531e" providerId="LiveId" clId="{2087C9D8-CC3B-4B5D-B6B0-D7C29BB92E61}" dt="2024-02-19T02:00:54.103" v="242" actId="113"/>
            <ac:spMkLst>
              <pc:docMk/>
              <pc:sldMasterMk cId="2338621947" sldId="2147483648"/>
              <pc:sldLayoutMk cId="4001118681" sldId="2147483674"/>
              <ac:spMk id="2" creationId="{E79DC7B2-556D-46CD-83ED-99A884FB97AA}"/>
            </ac:spMkLst>
          </pc:spChg>
          <pc:spChg chg="mod">
            <ac:chgData name="Colin Knox" userId="a67f5eaf797c531e" providerId="LiveId" clId="{2087C9D8-CC3B-4B5D-B6B0-D7C29BB92E61}" dt="2024-02-19T02:00:54.103" v="242" actId="113"/>
            <ac:spMkLst>
              <pc:docMk/>
              <pc:sldMasterMk cId="2338621947" sldId="2147483648"/>
              <pc:sldLayoutMk cId="4001118681" sldId="2147483674"/>
              <ac:spMk id="3" creationId="{505F1AF1-96C1-4AD2-BC34-4BA79B45D78E}"/>
            </ac:spMkLst>
          </pc:spChg>
          <pc:picChg chg="mod">
            <ac:chgData name="Colin Knox" userId="a67f5eaf797c531e" providerId="LiveId" clId="{2087C9D8-CC3B-4B5D-B6B0-D7C29BB92E61}" dt="2024-02-19T01:48:50.773" v="156" actId="1035"/>
            <ac:picMkLst>
              <pc:docMk/>
              <pc:sldMasterMk cId="2338621947" sldId="2147483648"/>
              <pc:sldLayoutMk cId="4001118681" sldId="2147483674"/>
              <ac:picMk id="4" creationId="{E42D3CDB-5787-4DBF-B886-B04A2EE1F28C}"/>
            </ac:picMkLst>
          </pc:picChg>
        </pc:sldLayoutChg>
        <pc:sldLayoutChg chg="modSp mod">
          <pc:chgData name="Colin Knox" userId="a67f5eaf797c531e" providerId="LiveId" clId="{2087C9D8-CC3B-4B5D-B6B0-D7C29BB92E61}" dt="2024-02-19T02:00:59.162" v="243" actId="113"/>
          <pc:sldLayoutMkLst>
            <pc:docMk/>
            <pc:sldMasterMk cId="2338621947" sldId="2147483648"/>
            <pc:sldLayoutMk cId="2440498053" sldId="2147483675"/>
          </pc:sldLayoutMkLst>
          <pc:spChg chg="mod">
            <ac:chgData name="Colin Knox" userId="a67f5eaf797c531e" providerId="LiveId" clId="{2087C9D8-CC3B-4B5D-B6B0-D7C29BB92E61}" dt="2024-02-19T02:00:59.162" v="243" actId="113"/>
            <ac:spMkLst>
              <pc:docMk/>
              <pc:sldMasterMk cId="2338621947" sldId="2147483648"/>
              <pc:sldLayoutMk cId="2440498053" sldId="2147483675"/>
              <ac:spMk id="2" creationId="{E79DC7B2-556D-46CD-83ED-99A884FB97AA}"/>
            </ac:spMkLst>
          </pc:spChg>
          <pc:spChg chg="mod">
            <ac:chgData name="Colin Knox" userId="a67f5eaf797c531e" providerId="LiveId" clId="{2087C9D8-CC3B-4B5D-B6B0-D7C29BB92E61}" dt="2024-02-19T02:00:59.162" v="243" actId="113"/>
            <ac:spMkLst>
              <pc:docMk/>
              <pc:sldMasterMk cId="2338621947" sldId="2147483648"/>
              <pc:sldLayoutMk cId="2440498053" sldId="2147483675"/>
              <ac:spMk id="3" creationId="{505F1AF1-96C1-4AD2-BC34-4BA79B45D78E}"/>
            </ac:spMkLst>
          </pc:spChg>
          <pc:picChg chg="mod">
            <ac:chgData name="Colin Knox" userId="a67f5eaf797c531e" providerId="LiveId" clId="{2087C9D8-CC3B-4B5D-B6B0-D7C29BB92E61}" dt="2024-02-19T01:49:07.814" v="195" actId="1036"/>
            <ac:picMkLst>
              <pc:docMk/>
              <pc:sldMasterMk cId="2338621947" sldId="2147483648"/>
              <pc:sldLayoutMk cId="2440498053" sldId="2147483675"/>
              <ac:picMk id="4" creationId="{E42D3CDB-5787-4DBF-B886-B04A2EE1F28C}"/>
            </ac:picMkLst>
          </pc:picChg>
        </pc:sldLayoutChg>
        <pc:sldLayoutChg chg="addSp delSp modSp mod">
          <pc:chgData name="Colin Knox" userId="a67f5eaf797c531e" providerId="LiveId" clId="{2087C9D8-CC3B-4B5D-B6B0-D7C29BB92E61}" dt="2024-02-19T01:50:25.747" v="198"/>
          <pc:sldLayoutMkLst>
            <pc:docMk/>
            <pc:sldMasterMk cId="2338621947" sldId="2147483648"/>
            <pc:sldLayoutMk cId="2548102126" sldId="2147483676"/>
          </pc:sldLayoutMkLst>
          <pc:picChg chg="add mod">
            <ac:chgData name="Colin Knox" userId="a67f5eaf797c531e" providerId="LiveId" clId="{2087C9D8-CC3B-4B5D-B6B0-D7C29BB92E61}" dt="2024-02-19T01:50:25.747" v="198"/>
            <ac:picMkLst>
              <pc:docMk/>
              <pc:sldMasterMk cId="2338621947" sldId="2147483648"/>
              <pc:sldLayoutMk cId="2548102126" sldId="2147483676"/>
              <ac:picMk id="4" creationId="{BE60839E-A47C-8BEB-7CAF-7436E051E1D4}"/>
            </ac:picMkLst>
          </pc:picChg>
          <pc:picChg chg="del">
            <ac:chgData name="Colin Knox" userId="a67f5eaf797c531e" providerId="LiveId" clId="{2087C9D8-CC3B-4B5D-B6B0-D7C29BB92E61}" dt="2024-02-19T01:50:24.281" v="197" actId="478"/>
            <ac:picMkLst>
              <pc:docMk/>
              <pc:sldMasterMk cId="2338621947" sldId="2147483648"/>
              <pc:sldLayoutMk cId="2548102126" sldId="2147483676"/>
              <ac:picMk id="5" creationId="{601050DE-0A5F-4EAE-BBAD-4B42CA1F08FD}"/>
            </ac:picMkLst>
          </pc:picChg>
        </pc:sldLayoutChg>
        <pc:sldLayoutChg chg="modSp mod">
          <pc:chgData name="Colin Knox" userId="a67f5eaf797c531e" providerId="LiveId" clId="{2087C9D8-CC3B-4B5D-B6B0-D7C29BB92E61}" dt="2024-02-19T01:50:17.395" v="196" actId="14100"/>
          <pc:sldLayoutMkLst>
            <pc:docMk/>
            <pc:sldMasterMk cId="2338621947" sldId="2147483648"/>
            <pc:sldLayoutMk cId="3844710161" sldId="2147483677"/>
          </pc:sldLayoutMkLst>
          <pc:picChg chg="mod">
            <ac:chgData name="Colin Knox" userId="a67f5eaf797c531e" providerId="LiveId" clId="{2087C9D8-CC3B-4B5D-B6B0-D7C29BB92E61}" dt="2024-02-19T01:50:17.395" v="196" actId="14100"/>
            <ac:picMkLst>
              <pc:docMk/>
              <pc:sldMasterMk cId="2338621947" sldId="2147483648"/>
              <pc:sldLayoutMk cId="3844710161" sldId="2147483677"/>
              <ac:picMk id="5" creationId="{601050DE-0A5F-4EAE-BBAD-4B42CA1F08FD}"/>
            </ac:picMkLst>
          </pc:picChg>
        </pc:sldLayoutChg>
        <pc:sldLayoutChg chg="addSp delSp modSp mod">
          <pc:chgData name="Colin Knox" userId="a67f5eaf797c531e" providerId="LiveId" clId="{2087C9D8-CC3B-4B5D-B6B0-D7C29BB92E61}" dt="2024-02-19T01:50:35.845" v="202"/>
          <pc:sldLayoutMkLst>
            <pc:docMk/>
            <pc:sldMasterMk cId="2338621947" sldId="2147483648"/>
            <pc:sldLayoutMk cId="2065808084" sldId="2147483678"/>
          </pc:sldLayoutMkLst>
          <pc:picChg chg="add mod">
            <ac:chgData name="Colin Knox" userId="a67f5eaf797c531e" providerId="LiveId" clId="{2087C9D8-CC3B-4B5D-B6B0-D7C29BB92E61}" dt="2024-02-19T01:50:35.845" v="202"/>
            <ac:picMkLst>
              <pc:docMk/>
              <pc:sldMasterMk cId="2338621947" sldId="2147483648"/>
              <pc:sldLayoutMk cId="2065808084" sldId="2147483678"/>
              <ac:picMk id="4" creationId="{F552CB37-16CA-AFD3-D738-06E15B9E78DB}"/>
            </ac:picMkLst>
          </pc:picChg>
          <pc:picChg chg="del">
            <ac:chgData name="Colin Knox" userId="a67f5eaf797c531e" providerId="LiveId" clId="{2087C9D8-CC3B-4B5D-B6B0-D7C29BB92E61}" dt="2024-02-19T01:50:34.521" v="201" actId="478"/>
            <ac:picMkLst>
              <pc:docMk/>
              <pc:sldMasterMk cId="2338621947" sldId="2147483648"/>
              <pc:sldLayoutMk cId="2065808084" sldId="2147483678"/>
              <ac:picMk id="5" creationId="{601050DE-0A5F-4EAE-BBAD-4B42CA1F08FD}"/>
            </ac:picMkLst>
          </pc:picChg>
        </pc:sldLayoutChg>
        <pc:sldLayoutChg chg="addSp delSp modSp mod">
          <pc:chgData name="Colin Knox" userId="a67f5eaf797c531e" providerId="LiveId" clId="{2087C9D8-CC3B-4B5D-B6B0-D7C29BB92E61}" dt="2024-02-19T01:50:39.296" v="204"/>
          <pc:sldLayoutMkLst>
            <pc:docMk/>
            <pc:sldMasterMk cId="2338621947" sldId="2147483648"/>
            <pc:sldLayoutMk cId="951199201" sldId="2147483679"/>
          </pc:sldLayoutMkLst>
          <pc:picChg chg="add mod">
            <ac:chgData name="Colin Knox" userId="a67f5eaf797c531e" providerId="LiveId" clId="{2087C9D8-CC3B-4B5D-B6B0-D7C29BB92E61}" dt="2024-02-19T01:50:39.296" v="204"/>
            <ac:picMkLst>
              <pc:docMk/>
              <pc:sldMasterMk cId="2338621947" sldId="2147483648"/>
              <pc:sldLayoutMk cId="951199201" sldId="2147483679"/>
              <ac:picMk id="4" creationId="{B8DA7528-566A-6012-370E-AA558E6761BF}"/>
            </ac:picMkLst>
          </pc:picChg>
          <pc:picChg chg="del">
            <ac:chgData name="Colin Knox" userId="a67f5eaf797c531e" providerId="LiveId" clId="{2087C9D8-CC3B-4B5D-B6B0-D7C29BB92E61}" dt="2024-02-19T01:50:38.770" v="203" actId="478"/>
            <ac:picMkLst>
              <pc:docMk/>
              <pc:sldMasterMk cId="2338621947" sldId="2147483648"/>
              <pc:sldLayoutMk cId="951199201" sldId="2147483679"/>
              <ac:picMk id="5" creationId="{601050DE-0A5F-4EAE-BBAD-4B42CA1F08FD}"/>
            </ac:picMkLst>
          </pc:picChg>
        </pc:sldLayoutChg>
        <pc:sldLayoutChg chg="addSp delSp modSp mod">
          <pc:chgData name="Colin Knox" userId="a67f5eaf797c531e" providerId="LiveId" clId="{2087C9D8-CC3B-4B5D-B6B0-D7C29BB92E61}" dt="2024-02-19T01:50:31.405" v="200"/>
          <pc:sldLayoutMkLst>
            <pc:docMk/>
            <pc:sldMasterMk cId="2338621947" sldId="2147483648"/>
            <pc:sldLayoutMk cId="4248336244" sldId="2147483680"/>
          </pc:sldLayoutMkLst>
          <pc:picChg chg="add mod">
            <ac:chgData name="Colin Knox" userId="a67f5eaf797c531e" providerId="LiveId" clId="{2087C9D8-CC3B-4B5D-B6B0-D7C29BB92E61}" dt="2024-02-19T01:50:31.405" v="200"/>
            <ac:picMkLst>
              <pc:docMk/>
              <pc:sldMasterMk cId="2338621947" sldId="2147483648"/>
              <pc:sldLayoutMk cId="4248336244" sldId="2147483680"/>
              <ac:picMk id="4" creationId="{3500ABCE-B9E1-0640-02F1-E546197F226C}"/>
            </ac:picMkLst>
          </pc:picChg>
          <pc:picChg chg="del">
            <ac:chgData name="Colin Knox" userId="a67f5eaf797c531e" providerId="LiveId" clId="{2087C9D8-CC3B-4B5D-B6B0-D7C29BB92E61}" dt="2024-02-19T01:50:30.178" v="199" actId="478"/>
            <ac:picMkLst>
              <pc:docMk/>
              <pc:sldMasterMk cId="2338621947" sldId="2147483648"/>
              <pc:sldLayoutMk cId="4248336244" sldId="2147483680"/>
              <ac:picMk id="6" creationId="{26BFC05D-3F02-41AB-B619-6C882485334C}"/>
            </ac:picMkLst>
          </pc:picChg>
        </pc:sldLayoutChg>
        <pc:sldLayoutChg chg="addSp delSp modSp mod">
          <pc:chgData name="Colin Knox" userId="a67f5eaf797c531e" providerId="LiveId" clId="{2087C9D8-CC3B-4B5D-B6B0-D7C29BB92E61}" dt="2024-02-19T01:50:48.492" v="208"/>
          <pc:sldLayoutMkLst>
            <pc:docMk/>
            <pc:sldMasterMk cId="2338621947" sldId="2147483648"/>
            <pc:sldLayoutMk cId="1086184070" sldId="2147483681"/>
          </pc:sldLayoutMkLst>
          <pc:picChg chg="del">
            <ac:chgData name="Colin Knox" userId="a67f5eaf797c531e" providerId="LiveId" clId="{2087C9D8-CC3B-4B5D-B6B0-D7C29BB92E61}" dt="2024-02-19T01:50:47.930" v="207" actId="478"/>
            <ac:picMkLst>
              <pc:docMk/>
              <pc:sldMasterMk cId="2338621947" sldId="2147483648"/>
              <pc:sldLayoutMk cId="1086184070" sldId="2147483681"/>
              <ac:picMk id="4" creationId="{B837FB90-7417-9820-83C2-AE6BAB870C20}"/>
            </ac:picMkLst>
          </pc:picChg>
          <pc:picChg chg="add mod">
            <ac:chgData name="Colin Knox" userId="a67f5eaf797c531e" providerId="LiveId" clId="{2087C9D8-CC3B-4B5D-B6B0-D7C29BB92E61}" dt="2024-02-19T01:50:48.492" v="208"/>
            <ac:picMkLst>
              <pc:docMk/>
              <pc:sldMasterMk cId="2338621947" sldId="2147483648"/>
              <pc:sldLayoutMk cId="1086184070" sldId="2147483681"/>
              <ac:picMk id="5" creationId="{F05673E4-90EF-179E-07EA-C7A83CD1E3A2}"/>
            </ac:picMkLst>
          </pc:picChg>
        </pc:sldLayoutChg>
        <pc:sldLayoutChg chg="addSp delSp modSp mod">
          <pc:chgData name="Colin Knox" userId="a67f5eaf797c531e" providerId="LiveId" clId="{2087C9D8-CC3B-4B5D-B6B0-D7C29BB92E61}" dt="2024-02-19T01:51:01.909" v="212"/>
          <pc:sldLayoutMkLst>
            <pc:docMk/>
            <pc:sldMasterMk cId="2338621947" sldId="2147483648"/>
            <pc:sldLayoutMk cId="3591054886" sldId="2147483684"/>
          </pc:sldLayoutMkLst>
          <pc:picChg chg="del">
            <ac:chgData name="Colin Knox" userId="a67f5eaf797c531e" providerId="LiveId" clId="{2087C9D8-CC3B-4B5D-B6B0-D7C29BB92E61}" dt="2024-02-19T01:51:01.090" v="211" actId="478"/>
            <ac:picMkLst>
              <pc:docMk/>
              <pc:sldMasterMk cId="2338621947" sldId="2147483648"/>
              <pc:sldLayoutMk cId="3591054886" sldId="2147483684"/>
              <ac:picMk id="4" creationId="{B837FB90-7417-9820-83C2-AE6BAB870C20}"/>
            </ac:picMkLst>
          </pc:picChg>
          <pc:picChg chg="add mod">
            <ac:chgData name="Colin Knox" userId="a67f5eaf797c531e" providerId="LiveId" clId="{2087C9D8-CC3B-4B5D-B6B0-D7C29BB92E61}" dt="2024-02-19T01:51:01.909" v="212"/>
            <ac:picMkLst>
              <pc:docMk/>
              <pc:sldMasterMk cId="2338621947" sldId="2147483648"/>
              <pc:sldLayoutMk cId="3591054886" sldId="2147483684"/>
              <ac:picMk id="5" creationId="{C7284384-BDAA-8C64-D99A-9D1940C684EC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21/02/2024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21/02/2024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240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FAA2F-2045-469B-8CCA-9D6C8CC6D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8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9343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40211"/>
            <a:ext cx="9144000" cy="53869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141272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1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2003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2871"/>
            <a:ext cx="9144000" cy="53869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083932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9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95" y="5746264"/>
            <a:ext cx="1175615" cy="5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A7528-566A-6012-370E-AA558E6761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55907"/>
            <a:ext cx="1565925" cy="7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9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0839E-A47C-8BEB-7CAF-7436E051E1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55907"/>
            <a:ext cx="1565925" cy="7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02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0ABCE-B9E1-0640-02F1-E546197F22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55907"/>
            <a:ext cx="1565925" cy="7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36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55907"/>
            <a:ext cx="1565925" cy="7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10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2CB37-16CA-AFD3-D738-06E15B9E78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55907"/>
            <a:ext cx="1565925" cy="7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08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7B9B1-6B16-8413-B089-7901259F1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55907"/>
            <a:ext cx="1565925" cy="7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D05EE-4678-529A-7143-C944336DFC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55907"/>
            <a:ext cx="1565925" cy="7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673E4-90EF-179E-07EA-C7A83CD1E3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55907"/>
            <a:ext cx="1565925" cy="7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84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84384-BDAA-8C64-D99A-9D1940C684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55907"/>
            <a:ext cx="1565925" cy="7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54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53CAB-D631-B277-842D-73640637B6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55907"/>
            <a:ext cx="1565925" cy="7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1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53CAB-D631-B277-842D-73640637B6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55907"/>
            <a:ext cx="1565925" cy="7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7FB90-7417-9820-83C2-AE6BAB870C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55907"/>
            <a:ext cx="1565925" cy="7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91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7FB90-7417-9820-83C2-AE6BAB870C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55907"/>
            <a:ext cx="1565925" cy="7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19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BC5972-2046-321E-DE41-3D74AEE29E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55907"/>
            <a:ext cx="1565925" cy="7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79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43868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20563-6446-49B0-91C2-B1EE5EA4C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9244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1062"/>
            <a:ext cx="9144000" cy="53869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831198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670" y="1439911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70920"/>
            <a:ext cx="9144000" cy="53869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00" y="3091552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7495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48363"/>
            <a:ext cx="9144000" cy="53869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049424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21/02/2024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72" r:id="rId3"/>
    <p:sldLayoutId id="2147483667" r:id="rId4"/>
    <p:sldLayoutId id="2147483673" r:id="rId5"/>
    <p:sldLayoutId id="2147483668" r:id="rId6"/>
    <p:sldLayoutId id="2147483665" r:id="rId7"/>
    <p:sldLayoutId id="2147483669" r:id="rId8"/>
    <p:sldLayoutId id="2147483666" r:id="rId9"/>
    <p:sldLayoutId id="2147483674" r:id="rId10"/>
    <p:sldLayoutId id="2147483675" r:id="rId11"/>
    <p:sldLayoutId id="2147483662" r:id="rId12"/>
    <p:sldLayoutId id="2147483679" r:id="rId13"/>
    <p:sldLayoutId id="2147483676" r:id="rId14"/>
    <p:sldLayoutId id="2147483680" r:id="rId15"/>
    <p:sldLayoutId id="2147483677" r:id="rId16"/>
    <p:sldLayoutId id="2147483678" r:id="rId17"/>
    <p:sldLayoutId id="2147483660" r:id="rId18"/>
    <p:sldLayoutId id="2147483661" r:id="rId19"/>
    <p:sldLayoutId id="2147483681" r:id="rId20"/>
    <p:sldLayoutId id="2147483684" r:id="rId21"/>
    <p:sldLayoutId id="2147483685" r:id="rId22"/>
    <p:sldLayoutId id="2147483650" r:id="rId23"/>
    <p:sldLayoutId id="2147483682" r:id="rId24"/>
    <p:sldLayoutId id="2147483683" r:id="rId25"/>
    <p:sldLayoutId id="2147483664" r:id="rId26"/>
    <p:sldLayoutId id="2147483655" r:id="rId27"/>
    <p:sldLayoutId id="2147483654" r:id="rId28"/>
    <p:sldLayoutId id="2147483663" r:id="rId29"/>
    <p:sldLayoutId id="2147483657" r:id="rId30"/>
    <p:sldLayoutId id="2147483670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2B08-BB81-94DE-AEC8-EFF788FAB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/>
              <a:t>New backgrounds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2A541-09AA-FE82-E660-0F88F06CE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b="1"/>
              <a:t>Power point template 2024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50247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78</TotalTime>
  <Words>7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Thème Office</vt:lpstr>
      <vt:lpstr>New backgrounds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Colin Knox</cp:lastModifiedBy>
  <cp:revision>5</cp:revision>
  <dcterms:created xsi:type="dcterms:W3CDTF">2018-08-21T10:06:45Z</dcterms:created>
  <dcterms:modified xsi:type="dcterms:W3CDTF">2024-02-20T18:27:40Z</dcterms:modified>
</cp:coreProperties>
</file>