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C9FDF-5A7B-4620-A333-580B31F81B52}" v="1" dt="2019-10-29T05:59:02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Knox" userId="a67f5eaf797c531e" providerId="LiveId" clId="{49FC9FDF-5A7B-4620-A333-580B31F81B52}"/>
    <pc:docChg chg="addSld delSld modSld">
      <pc:chgData name="Colin Knox" userId="a67f5eaf797c531e" providerId="LiveId" clId="{49FC9FDF-5A7B-4620-A333-580B31F81B52}" dt="2019-10-29T05:59:34.224" v="1" actId="2696"/>
      <pc:docMkLst>
        <pc:docMk/>
      </pc:docMkLst>
      <pc:sldChg chg="add del">
        <pc:chgData name="Colin Knox" userId="a67f5eaf797c531e" providerId="LiveId" clId="{49FC9FDF-5A7B-4620-A333-580B31F81B52}" dt="2019-10-29T05:59:34.224" v="1" actId="2696"/>
        <pc:sldMkLst>
          <pc:docMk/>
          <pc:sldMk cId="347693151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FAA2F-2045-469B-8CCA-9D6C8CC6D1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8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5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BFC05D-3F02-41AB-B619-6C88248533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1050DE-0A5F-4EAE-BBAD-4B42CA1F08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04A2C0-3929-4A83-85EC-2D444E9469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1" y="203951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plain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11151"/>
            <a:ext cx="105156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E3778D-5522-4FD1-A1E9-328867823C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caption small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401E25-3513-46F0-A253-E10B0ACC37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1" y="352425"/>
            <a:ext cx="1143000" cy="5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1728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ED370F-807E-48DD-A4F6-7B428A65D9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B910E-0FA5-46C7-BAA8-C388D2B4B7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8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28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33153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520563-6446-49B0-91C2-B1EE5EA4CA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36252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93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375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95913-650F-439E-8D46-C274C4FC6B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425388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5582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9300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327140-71E4-44BA-9EE2-C80B8AD127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234888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1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4807"/>
            <a:ext cx="9144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95675"/>
            <a:ext cx="9144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2D3CDB-5787-4DBF-B886-B04A2EE1F2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454" y="4196736"/>
            <a:ext cx="3177246" cy="15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DE80A9-2E85-427F-A951-2383C697C9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476" y="5940393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bullets v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0048"/>
            <a:ext cx="105156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926"/>
            <a:ext cx="105156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2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2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2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48868-0E40-4F0F-91F0-71D2170BFE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551" y="421437"/>
            <a:ext cx="1638300" cy="78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7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13/11/2019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‹N°›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7" r:id="rId3"/>
    <p:sldLayoutId id="2147483668" r:id="rId4"/>
    <p:sldLayoutId id="2147483665" r:id="rId5"/>
    <p:sldLayoutId id="2147483669" r:id="rId6"/>
    <p:sldLayoutId id="2147483666" r:id="rId7"/>
    <p:sldLayoutId id="2147483662" r:id="rId8"/>
    <p:sldLayoutId id="2147483650" r:id="rId9"/>
    <p:sldLayoutId id="2147483660" r:id="rId10"/>
    <p:sldLayoutId id="2147483661" r:id="rId11"/>
    <p:sldLayoutId id="2147483654" r:id="rId12"/>
    <p:sldLayoutId id="2147483663" r:id="rId13"/>
    <p:sldLayoutId id="2147483664" r:id="rId14"/>
    <p:sldLayoutId id="2147483655" r:id="rId15"/>
    <p:sldLayoutId id="2147483657" r:id="rId16"/>
    <p:sldLayoutId id="21474836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5135-8E48-4FE4-BCB8-52D89EF22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1953D-C007-4644-BC1B-FF9CF7DF7F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23314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16_9_Ed1Aug18.v2potx.potx" id="{851D9E84-7857-4959-8209-91AE4FCDD2E8}" vid="{70DA1C26-504D-4DDA-9CD8-0E0DC5546A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CIGREglobal16_9_Ed1Aug18.v2potx</Template>
  <TotalTime>31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Hakima ABDELLAOUI</cp:lastModifiedBy>
  <cp:revision>5</cp:revision>
  <dcterms:created xsi:type="dcterms:W3CDTF">2018-08-21T10:06:45Z</dcterms:created>
  <dcterms:modified xsi:type="dcterms:W3CDTF">2019-11-13T11:01:50Z</dcterms:modified>
</cp:coreProperties>
</file>