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13/11/2019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13/11/2019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760" y="3959961"/>
            <a:ext cx="2700471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8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 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caption small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CDEE1-43FA-47A0-BF67-3CD946318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575261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33154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85AB2A-104A-4D52-995C-3FE0A541B4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575261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8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33154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8B631-0029-4615-B829-A727B6C76E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575261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3619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33751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318B0C-1EC2-4AA8-9C7B-FC75BD6FD9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17" y="3992045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1545" y="687396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545" y="1621114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A37300-1750-4CF3-B3AB-BB773EBF65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58" y="2241308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1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744090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34958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6B181D-3CF8-4FA4-BAE1-1884A10192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29" y="4412302"/>
            <a:ext cx="2811566" cy="13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Heading and bullets v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13/11/2019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7" r:id="rId3"/>
    <p:sldLayoutId id="2147483668" r:id="rId4"/>
    <p:sldLayoutId id="2147483665" r:id="rId5"/>
    <p:sldLayoutId id="2147483669" r:id="rId6"/>
    <p:sldLayoutId id="2147483666" r:id="rId7"/>
    <p:sldLayoutId id="2147483662" r:id="rId8"/>
    <p:sldLayoutId id="2147483674" r:id="rId9"/>
    <p:sldLayoutId id="2147483660" r:id="rId10"/>
    <p:sldLayoutId id="2147483661" r:id="rId11"/>
    <p:sldLayoutId id="2147483654" r:id="rId12"/>
    <p:sldLayoutId id="2147483663" r:id="rId13"/>
    <p:sldLayoutId id="2147483664" r:id="rId14"/>
    <p:sldLayoutId id="2147483673" r:id="rId15"/>
    <p:sldLayoutId id="2147483655" r:id="rId16"/>
    <p:sldLayoutId id="2147483657" r:id="rId17"/>
    <p:sldLayoutId id="214748367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CIGREglobal4_3_Ed1Aug18v2</Template>
  <TotalTime>8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Hakima ABDELLAOUI</cp:lastModifiedBy>
  <cp:revision>4</cp:revision>
  <dcterms:created xsi:type="dcterms:W3CDTF">2018-08-21T10:05:07Z</dcterms:created>
  <dcterms:modified xsi:type="dcterms:W3CDTF">2019-11-13T11:02:15Z</dcterms:modified>
</cp:coreProperties>
</file>